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4D06D9C-01D6-4A30-834B-51948F0F9476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ADF89DA-D8CD-410E-A9B3-ECFBC2D92A7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808311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Майская средняя общеобразовательная школа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«Малая Родина в стихотворениях учащихся </a:t>
            </a:r>
            <a:r>
              <a:rPr lang="ru-RU" dirty="0"/>
              <a:t>М</a:t>
            </a:r>
            <a:r>
              <a:rPr lang="ru-RU" dirty="0" smtClean="0"/>
              <a:t>айской школы»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886200"/>
            <a:ext cx="3888432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Чекушина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Анна, ученица 6 класса МБОУ Майская СОШ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Батуева Марина Александровна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марина\Desktop\Screenshot_2022-04-22-04-14-29-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7" b="34545"/>
          <a:stretch/>
        </p:blipFill>
        <p:spPr bwMode="auto">
          <a:xfrm>
            <a:off x="251520" y="3068960"/>
            <a:ext cx="453650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13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3960440" cy="626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C:\Users\марина\Desktop\IMG20211114105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50040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марина\Desktop\IMG202111141156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17640"/>
            <a:ext cx="499612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9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476672"/>
            <a:ext cx="8424936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6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9"/>
            <a:ext cx="8640959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Понятие «Малая Родина» достаточно многогранно и включает в себя не только территориальную принадлежность. Многие поэты и писатели, наши земляки, обращались в своём творчестве к этой теме, определяя её как «</a:t>
            </a:r>
            <a:r>
              <a:rPr lang="ru-RU" dirty="0" err="1"/>
              <a:t>тоонто</a:t>
            </a:r>
            <a:r>
              <a:rPr lang="ru-RU" dirty="0"/>
              <a:t>», «</a:t>
            </a:r>
            <a:r>
              <a:rPr lang="ru-RU" dirty="0" err="1"/>
              <a:t>минии</a:t>
            </a:r>
            <a:r>
              <a:rPr lang="ru-RU" dirty="0"/>
              <a:t> </a:t>
            </a:r>
            <a:r>
              <a:rPr lang="ru-RU" dirty="0" err="1"/>
              <a:t>нютаг</a:t>
            </a:r>
            <a:r>
              <a:rPr lang="ru-RU" dirty="0"/>
              <a:t>». Это такие поэты, как Николай </a:t>
            </a:r>
            <a:r>
              <a:rPr lang="ru-RU" dirty="0" err="1"/>
              <a:t>Дамдинов</a:t>
            </a:r>
            <a:r>
              <a:rPr lang="ru-RU" dirty="0"/>
              <a:t>, </a:t>
            </a:r>
            <a:r>
              <a:rPr lang="ru-RU" dirty="0" err="1"/>
              <a:t>Солбон</a:t>
            </a:r>
            <a:r>
              <a:rPr lang="ru-RU" dirty="0"/>
              <a:t> </a:t>
            </a:r>
            <a:r>
              <a:rPr lang="ru-RU" dirty="0" err="1"/>
              <a:t>Ангабаев</a:t>
            </a:r>
            <a:r>
              <a:rPr lang="ru-RU" dirty="0"/>
              <a:t>, Владимир </a:t>
            </a:r>
            <a:r>
              <a:rPr lang="ru-RU" dirty="0" err="1"/>
              <a:t>Лоргоктоев</a:t>
            </a:r>
            <a:r>
              <a:rPr lang="ru-RU" dirty="0"/>
              <a:t>, Владимир Анищенко, Геннадий </a:t>
            </a:r>
            <a:r>
              <a:rPr lang="ru-RU" dirty="0" err="1"/>
              <a:t>Ринчино</a:t>
            </a:r>
            <a:r>
              <a:rPr lang="ru-RU" dirty="0"/>
              <a:t>. Учащиеся школ также посвящают свои стихотворения этой теме. Ученики Майской школы не являются исключением. Много талантливых детей пишут стихи, выражают свой внутренний мир, размышляя о Малой Родине. Это Татьяна Савиткина, Виктория Хамаганова, Елена Шарапова, Дарья Емельянова, Алина </a:t>
            </a:r>
            <a:r>
              <a:rPr lang="ru-RU" dirty="0" err="1"/>
              <a:t>Ценцевицкая</a:t>
            </a:r>
            <a:r>
              <a:rPr lang="ru-RU" dirty="0"/>
              <a:t>. У каждого юного поэта своё видение, своя авторская позиция. В чём же своеобразие каждого стихотворения, образа? До сегодняшнего дня никто не ставил перед собой задачу рассмотреть и проанализировать стихотворения учеников нашей школы. Этим и обусловлена новизна данной работы.</a:t>
            </a:r>
          </a:p>
        </p:txBody>
      </p:sp>
      <p:pic>
        <p:nvPicPr>
          <p:cNvPr id="8195" name="Picture 3" descr="C:\Users\марина\Desktop\Screenshot_2022-04-22-04-14-47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06" b="40404"/>
          <a:stretch/>
        </p:blipFill>
        <p:spPr bwMode="auto">
          <a:xfrm>
            <a:off x="1979712" y="4869161"/>
            <a:ext cx="5112568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16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Собрать и изучить стихотворения учащихся Майской средней общеобразовательной школы, посвящённые теме «Малая Родина».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Для достижения цели были поставлены следующие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отобрать стихотворения, посвящённые теме малой Родины;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изучить поэтическое творчество учащихся Майской школы;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выделить основные поэтические фигуры, посредством которых учащиеся раскрывают образ малой Родины;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найти похожие образы малой Родины в стихотворениях поэтов Бурятии, наших земляков;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сделать выводы </a:t>
            </a:r>
          </a:p>
        </p:txBody>
      </p:sp>
    </p:spTree>
    <p:extLst>
      <p:ext uri="{BB962C8B-B14F-4D97-AF65-F5344CB8AC3E}">
        <p14:creationId xmlns:p14="http://schemas.microsoft.com/office/powerpoint/2010/main" val="34989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88640"/>
            <a:ext cx="4968551" cy="6480719"/>
          </a:xfrm>
        </p:spPr>
        <p:txBody>
          <a:bodyPr>
            <a:normAutofit fontScale="92500"/>
          </a:bodyPr>
          <a:lstStyle/>
          <a:p>
            <a:pPr marL="18288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Актуальностью 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работы можно считать то, что тема малой Родины является одной из «вечных тем» и поэтому никогда не утратит своей значимости.</a:t>
            </a:r>
          </a:p>
          <a:p>
            <a:pPr marL="18288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Данное исследование можно применять на уроках краеведения и литературы. В этом и заключается </a:t>
            </a:r>
            <a:r>
              <a:rPr lang="ru-RU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практическая значимость работы.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8288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 исследовании мы использовали такие </a:t>
            </a:r>
            <a:r>
              <a:rPr lang="ru-RU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методы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как сопоставительный анализ и метод классифицирования.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марина\Pictures\Моё родное село\getImage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0648"/>
            <a:ext cx="367240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марина\Desktop\Screenshot_2021-02-21-08-52-56-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" t="19192" b="20404"/>
          <a:stretch/>
        </p:blipFill>
        <p:spPr bwMode="auto">
          <a:xfrm>
            <a:off x="6228184" y="3429000"/>
            <a:ext cx="2232248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56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0648"/>
            <a:ext cx="3528392" cy="586551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Для сбора материала мы воспользовались сборниками, выпущенными в нашей школе. Это сборник «Страна под названием Детство»(2014 год</a:t>
            </a:r>
            <a:r>
              <a:rPr lang="ru-RU" dirty="0" smtClean="0"/>
              <a:t>). </a:t>
            </a:r>
          </a:p>
          <a:p>
            <a:pPr marL="0" indent="0">
              <a:buNone/>
            </a:pPr>
            <a:r>
              <a:rPr lang="ru-RU" dirty="0"/>
              <a:t>Изучив поэтическое творчество учеников нашей школы, мы отобрали пять стихотворений разных авторов, которые, по нашему мнению, отражают тему малой Родины. Это стихотворение «Мой Майск»(2007) Савиткиной Татьяны </a:t>
            </a:r>
            <a:r>
              <a:rPr lang="ru-RU" dirty="0" smtClean="0"/>
              <a:t>–. </a:t>
            </a:r>
            <a:r>
              <a:rPr lang="ru-RU" dirty="0"/>
              <a:t>Стихотворение «Моя Бурятия»(2010) </a:t>
            </a:r>
            <a:r>
              <a:rPr lang="ru-RU" dirty="0" smtClean="0"/>
              <a:t>Хамагановой. </a:t>
            </a:r>
            <a:r>
              <a:rPr lang="ru-RU" dirty="0"/>
              <a:t>Стихотворение «Милая моя Родина» (2013) Шараповой Елены </a:t>
            </a:r>
            <a:r>
              <a:rPr lang="ru-RU" dirty="0" smtClean="0"/>
              <a:t>Стихотворение </a:t>
            </a:r>
            <a:r>
              <a:rPr lang="ru-RU" dirty="0"/>
              <a:t>«Мой край родной»(2014) Емельяновой </a:t>
            </a:r>
            <a:r>
              <a:rPr lang="ru-RU" dirty="0" smtClean="0"/>
              <a:t>Дарьи. </a:t>
            </a:r>
            <a:r>
              <a:rPr lang="ru-RU" dirty="0"/>
              <a:t>Стихотворение «Родина» (2014) </a:t>
            </a:r>
            <a:r>
              <a:rPr lang="ru-RU" dirty="0" err="1"/>
              <a:t>Ценцевицкой</a:t>
            </a:r>
            <a:r>
              <a:rPr lang="ru-RU" dirty="0"/>
              <a:t> Алины – </a:t>
            </a:r>
          </a:p>
        </p:txBody>
      </p:sp>
      <p:pic>
        <p:nvPicPr>
          <p:cNvPr id="3075" name="Picture 3" descr="C:\Users\марина\Desktop\IMG202204220423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3" t="5051" r="20909" b="3031"/>
          <a:stretch/>
        </p:blipFill>
        <p:spPr bwMode="auto">
          <a:xfrm>
            <a:off x="4139952" y="260648"/>
            <a:ext cx="475210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7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" y="260648"/>
            <a:ext cx="5148063" cy="6480720"/>
          </a:xfrm>
        </p:spPr>
        <p:txBody>
          <a:bodyPr>
            <a:normAutofit/>
          </a:bodyPr>
          <a:lstStyle/>
          <a:p>
            <a:r>
              <a:rPr lang="ru-RU" dirty="0"/>
              <a:t>Все стихотворения написаны в разное время и, несмотря на похожесть в названиях, имеют свои особенности. Все 5 произведений насыщены эпитетами, которые показывают разнообразие оттенков образов. И уже знакомые наши горы, мы видим «горы своею статью велики» (Шарапова Е), «горы властны» (</a:t>
            </a:r>
            <a:r>
              <a:rPr lang="ru-RU" dirty="0" err="1"/>
              <a:t>Ценцевицкая</a:t>
            </a:r>
            <a:r>
              <a:rPr lang="ru-RU" dirty="0"/>
              <a:t> А), «горы – оковы – скалистые берега» (Савиткина Т). Край тоже представлен по-разному: у Шараповой Е. «суровый край», у Емельяновой Д. «край ласковый, желанный». </a:t>
            </a:r>
          </a:p>
        </p:txBody>
      </p:sp>
      <p:pic>
        <p:nvPicPr>
          <p:cNvPr id="4098" name="Picture 2" descr="C:\Users\марина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40"/>
            <a:ext cx="399593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74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0648"/>
            <a:ext cx="8712967" cy="2808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Заключение</a:t>
            </a:r>
          </a:p>
          <a:p>
            <a:pPr marL="0" indent="0">
              <a:buNone/>
            </a:pPr>
            <a:r>
              <a:rPr lang="ru-RU" dirty="0"/>
              <a:t>В результате исследований нами были сделаны следующие выводы:</a:t>
            </a:r>
          </a:p>
          <a:p>
            <a:pPr marL="0" indent="0">
              <a:buNone/>
            </a:pPr>
            <a:r>
              <a:rPr lang="ru-RU" dirty="0"/>
              <a:t>1.	В истории Майской средней школы есть учащиеся, которые пишут стихи, посвящая их также теме «Малая Родина». Это стихотворения Шараповой Е., Савиткиной Т., Хамагановой В., Емельяновой Д., </a:t>
            </a:r>
            <a:r>
              <a:rPr lang="ru-RU" dirty="0" err="1"/>
              <a:t>Ценцевицкой</a:t>
            </a:r>
            <a:r>
              <a:rPr lang="ru-RU" dirty="0"/>
              <a:t> А.</a:t>
            </a:r>
          </a:p>
          <a:p>
            <a:endParaRPr lang="ru-RU" dirty="0"/>
          </a:p>
        </p:txBody>
      </p:sp>
      <p:pic>
        <p:nvPicPr>
          <p:cNvPr id="5122" name="Picture 2" descr="C:\Users\марина\Desktop\Screenshot_2022-04-22-04-14-40-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2" b="36970"/>
          <a:stretch/>
        </p:blipFill>
        <p:spPr bwMode="auto">
          <a:xfrm>
            <a:off x="2555776" y="3260754"/>
            <a:ext cx="374441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43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712967" cy="5865515"/>
          </a:xfrm>
        </p:spPr>
        <p:txBody>
          <a:bodyPr>
            <a:normAutofit/>
          </a:bodyPr>
          <a:lstStyle/>
          <a:p>
            <a:r>
              <a:rPr lang="ru-RU" dirty="0"/>
              <a:t>2.	Описывая красоту своей малой Родины, учащиеся используют в своих стихотворениях разные средства выразительности: олицетворения, сравнения. Неповторимость образа помогают авторам создавать поэтические средства: риторические обращения, вопросы и восклицания.</a:t>
            </a:r>
          </a:p>
          <a:p>
            <a:r>
              <a:rPr lang="ru-RU" dirty="0"/>
              <a:t>3.	В результате анализа стихотворений мы увидели, что понятие малой Родины у учащихся нашей школы не имеет чётких границ, а наоборот, раздвигается до огромных пределов. Для Емельяновой Д малая Родина – это мама, для Савиткиной Т. Малая Родина ассоциируется с родным посёлком Майский. Для Хамагановой В. И Шараповой Е. малая Родина – это Бурятия, только у Виктории Бурятия «святая», а у Елены – «суровая, но всё-таки своя». А у </a:t>
            </a:r>
            <a:r>
              <a:rPr lang="ru-RU" dirty="0" err="1"/>
              <a:t>Ценцевицкой</a:t>
            </a:r>
            <a:r>
              <a:rPr lang="ru-RU" dirty="0"/>
              <a:t> А. малая Родина – это и есть вся Россия.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95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9"/>
            <a:ext cx="8640959" cy="1800200"/>
          </a:xfrm>
        </p:spPr>
        <p:txBody>
          <a:bodyPr/>
          <a:lstStyle/>
          <a:p>
            <a:r>
              <a:rPr lang="ru-RU" dirty="0"/>
              <a:t>4.	Образы малой Родины, создаваемые учащимися Майской школы, мы находим и в творчестве поэтов Бурятии, таких как </a:t>
            </a:r>
            <a:r>
              <a:rPr lang="ru-RU" dirty="0" err="1"/>
              <a:t>Н.Дамдинов</a:t>
            </a:r>
            <a:r>
              <a:rPr lang="ru-RU" dirty="0"/>
              <a:t>, С. </a:t>
            </a:r>
            <a:r>
              <a:rPr lang="ru-RU" dirty="0" err="1"/>
              <a:t>Ангабаев</a:t>
            </a:r>
            <a:r>
              <a:rPr lang="ru-RU" dirty="0"/>
              <a:t>, В. </a:t>
            </a:r>
            <a:r>
              <a:rPr lang="ru-RU" dirty="0" err="1"/>
              <a:t>Лоргоктоев</a:t>
            </a:r>
            <a:r>
              <a:rPr lang="ru-RU" dirty="0"/>
              <a:t>, В. Анищенко, Г. </a:t>
            </a:r>
            <a:r>
              <a:rPr lang="ru-RU" dirty="0" err="1"/>
              <a:t>Ринчино</a:t>
            </a:r>
            <a:r>
              <a:rPr lang="ru-RU" dirty="0"/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7272808" cy="184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93370"/>
            <a:ext cx="6408712" cy="207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4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511</TotalTime>
  <Words>518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МБОУ Майская средняя общеобразовательная школа  «Малая Родина в стихотворениях учащихся Майской школы»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Майская средняя общеобразовательная школа  «Малая Родина в стихотворениях учащихся Майской школы»</dc:title>
  <dc:creator>марина</dc:creator>
  <cp:lastModifiedBy>марина</cp:lastModifiedBy>
  <cp:revision>8</cp:revision>
  <dcterms:created xsi:type="dcterms:W3CDTF">2022-04-21T12:37:24Z</dcterms:created>
  <dcterms:modified xsi:type="dcterms:W3CDTF">2022-04-21T21:08:36Z</dcterms:modified>
</cp:coreProperties>
</file>