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59" r:id="rId5"/>
    <p:sldId id="282" r:id="rId6"/>
    <p:sldId id="264" r:id="rId7"/>
    <p:sldId id="265" r:id="rId8"/>
    <p:sldId id="277" r:id="rId9"/>
    <p:sldId id="268" r:id="rId10"/>
    <p:sldId id="266" r:id="rId11"/>
    <p:sldId id="267" r:id="rId12"/>
    <p:sldId id="271" r:id="rId13"/>
    <p:sldId id="270" r:id="rId14"/>
    <p:sldId id="272" r:id="rId15"/>
    <p:sldId id="276" r:id="rId16"/>
    <p:sldId id="283" r:id="rId17"/>
    <p:sldId id="273" r:id="rId18"/>
    <p:sldId id="279" r:id="rId19"/>
    <p:sldId id="280" r:id="rId20"/>
    <p:sldId id="278" r:id="rId21"/>
    <p:sldId id="284" r:id="rId22"/>
    <p:sldId id="262" r:id="rId23"/>
    <p:sldId id="261" r:id="rId24"/>
    <p:sldId id="260" r:id="rId25"/>
    <p:sldId id="263" r:id="rId26"/>
    <p:sldId id="281" r:id="rId27"/>
    <p:sldId id="286" r:id="rId28"/>
    <p:sldId id="285" r:id="rId29"/>
    <p:sldId id="25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-108520" y="0"/>
            <a:ext cx="9252520" cy="6858000"/>
            <a:chOff x="-108520" y="0"/>
            <a:chExt cx="9252520" cy="68580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_5b42e_2bbfad5_XL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467544" y="0"/>
              <a:ext cx="432048" cy="6858000"/>
            </a:xfrm>
            <a:prstGeom prst="rect">
              <a:avLst/>
            </a:prstGeom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4" cstate="print">
              <a:lum bright="-12000"/>
            </a:blip>
            <a:srcRect/>
            <a:stretch>
              <a:fillRect/>
            </a:stretch>
          </p:blipFill>
          <p:spPr>
            <a:xfrm>
              <a:off x="971600" y="188640"/>
              <a:ext cx="7992888" cy="6480720"/>
            </a:xfrm>
            <a:prstGeom prst="roundRect">
              <a:avLst>
                <a:gd name="adj" fmla="val 2944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Орден Победы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08520" y="3861048"/>
              <a:ext cx="1619672" cy="16196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Рисунок 11" descr="Слава 1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251520" y="0"/>
              <a:ext cx="936104" cy="20240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Рисунок 12" descr="0_70b92_aa0ea38a_S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866385" cy="13537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Рисунок 13" descr="0d133ace4f053415cf339bfd32f38f6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9592" y="5445224"/>
              <a:ext cx="7920880" cy="1188709"/>
            </a:xfrm>
            <a:prstGeom prst="rect">
              <a:avLst/>
            </a:prstGeom>
          </p:spPr>
        </p:pic>
        <p:pic>
          <p:nvPicPr>
            <p:cNvPr id="15" name="Рисунок 14" descr="0_81b58_5e7e0a01_XL.png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2843808" y="5517232"/>
              <a:ext cx="4224755" cy="607309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1" name="Рисунок 10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2" name="Рисунок 11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3" name="Рисунок 12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7" name="Рисунок 6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8" name="Рисунок 7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9" name="Рисунок 8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6" name="Рисунок 5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6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7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3" name="Рисунок 12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4" name="Рисунок 13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5" name="Рисунок 14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guardinfo.online/2017/06/22/chetveronogie-geroi-velikoj-otechestvennoj/" TargetMode="External"/><Relationship Id="rId2" Type="http://schemas.openxmlformats.org/officeDocument/2006/relationships/hyperlink" Target="https://myslide.ru/presentation/1597392977_podvigi-sobak-vo-vremya-velikoj-otechestvennoj-vojny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ptichka.ru/post/sobaki-geroi-velikoj-otechestvennoj-vojny-2871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571744"/>
            <a:ext cx="7772400" cy="194151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СОБАКИ – </a:t>
            </a:r>
            <a:br>
              <a:rPr lang="ru-RU" dirty="0" smtClean="0"/>
            </a:br>
            <a:r>
              <a:rPr lang="ru-RU" dirty="0" smtClean="0"/>
              <a:t>герои </a:t>
            </a:r>
            <a:r>
              <a:rPr lang="ru-RU" b="1" dirty="0" smtClean="0"/>
              <a:t>Великой Отечественной войны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500042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Собаки - разведчики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285860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Собаки разведывательной службы сопровождали разведчиков в тыл врага для успешного прохода через его передовые позиции, обнаружения скрытых огневых точек, засад, секретов, оказания помощи при захвате «языка», работали быстро, четко и беззвучно.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i0.wp.com/guardinfo.online/wp-content/uploads/2017/06/sobachki_1_600.jpg?resize=800%2C54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2571744"/>
            <a:ext cx="5619736" cy="38565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428604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Разведчик Джек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3554" name="Picture 2" descr="https://ysia.ru/wp-content/uploads/2018/05/1c8b46b1dc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500306"/>
            <a:ext cx="5238750" cy="39243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1142984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Благодаря этому псу нашим солдатам удалось взять в плен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около 20 вражеских военнослужащих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среди которых был и офицер из неприступной крепости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Глогау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Проникнуть в хорошо охраняемую крепость и уйти из нее с пленным, разведчик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Кисагулов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смог только благодаря своему псу.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142984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Тысячи раненых солдат обязаны своим спасением собакам-санитарам. Чуткие, верные и выносливые четвероногие бойцы с прикрепленными на спинах медицинскими сумками находили истекающих кровью бойцов в воронках и развороченных окопах. Они по-пластунски подползали к раненому, ждали, когда тот достанет перевязочный пакет и перевяжет рану, а потом отправлялись к другому.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71604" y="428604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Собаки - санитары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8674" name="Picture 2" descr="https://avatars.mds.yandex.net/get-zen_doc/3938527/pub_62014456ee62c33f3ee0d30d_6201487fb88f5c21126eb48c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928934"/>
            <a:ext cx="6143668" cy="3455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28" y="428604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Санитар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Мухтар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7652" name="Picture 4" descr="https://ysia.ru/wp-content/uploads/2018/05/129539389_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214554"/>
            <a:ext cx="5734428" cy="413385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1214422"/>
            <a:ext cx="800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Санитарная собака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Мухтар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проводником которой был ефрейтор Зорин, за годы войны вытащила с полей сражений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более 400 раненых воинов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Спас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Мухтар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своего проводника, когда того контузило от разорвавшейся вблизи бомбы.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142984"/>
            <a:ext cx="83582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Рядовой Дмитрий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Трохов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лайка Бобик. За три года на собачьей упряжке во главе с лайкой Бобиком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 вывез с передовой 1580 раненых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Он был награжден орденом Красной Звезды, тремя медалями «За отвагу». Стоит отметить, что санитару за 80 человек, вынесенных с поля боя, присваивали звание Героя Советского Союза.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Это, пожалуй, самая героическая и самая полезная работа собак.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static.auction.ru/offer_images/2018/05/25/01/big/Z/ZVVZkuWvTv3/sobaka_ovcharka_ishchet_ranenogo_v_lesu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08" y="2786058"/>
            <a:ext cx="5403373" cy="37464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728" y="428604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Лайка Бобик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428604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Собаки - связисты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071546"/>
            <a:ext cx="84296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сложной боевой обстановке, порой в непроходимых для человека местах доставили свыше 120 тысяч боевых донесений, для установления связи проложили 8 тысяч км телефонного провода (для сравнения: расстояние от Берлина до Нью-Йорка — 6 500 км.).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3794" name="AutoShape 2" descr="http://www.nexplorer.ru/load/Image/0514/sobachki_6_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8" name="Picture 6" descr="https://pbs.twimg.com/media/D3zV3ojWAAMFzNl.jpg:larg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22" y="2285992"/>
            <a:ext cx="4786346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214422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Знаменитая собака Норка за период 1942-1943гг. доставила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2398 боевых донесений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Даже тяжело раненная она выполняла свои боевые задачи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62" name="Picture 2" descr="https://avatars.mds.yandex.net/get-zen_doc/1389531/pub_60915737a5f87026b172cf26_60915b8f4461ec746c9e8404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000240"/>
            <a:ext cx="5843602" cy="452946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428604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Норка – собака-связист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428604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Бульба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пёс связист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214422"/>
            <a:ext cx="82153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Воспитанный вожатым Терентьевым пёс был связистом. За время своей службы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Бульба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передал более 1500 депеш и проложил десятки километров телефонного кабеля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Нередко он вместо документов доставлял на передовую боеприпасы.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cdni.rbth.com/rbthmedia/images/2019.07/original/5d31dc9085600a3f0766f1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285992"/>
            <a:ext cx="7126057" cy="41512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428604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Ездовые собаки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142984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Около 15 тысяч упряжек, зимой на нартах, летом на специальных тележках под огнем и взрывами вывезли с поля боя около 700 тысяч тяжелораненых, подвезли к боевым частям 3500 тонн боеприпасов.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2" descr="https://ds05.infourok.ru/uploads/ex/09fb/00116f1a-ecdd8626/hello_html_m42a5622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2071678"/>
            <a:ext cx="5668877" cy="34170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736" y="500042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Ездовые собаки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7890" name="Picture 2" descr="https://avatars.mds.yandex.net/get-zen_gallery/4745820/pub_60abd05ad4bda376e77b14a1_60abd1015b173649aa8412bd/scale_12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1285860"/>
            <a:ext cx="6867525" cy="5162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428604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Собаки – герои ВОВ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142984"/>
            <a:ext cx="8286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историческом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Параде Победы 24 июля 1945 года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были представлены все фронты Великой Отечественной войны, все роды войск. Но далеко не все знают, что на том параде вслед за сводными полками фронтов, полком Военно-морского флота и колоннами боевой техники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Красной площади шли …собаки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 своими проводниками.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фото 5: Собаки-герои Великой Отечественной войны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2643182"/>
            <a:ext cx="3714776" cy="37688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02" y="1000108"/>
            <a:ext cx="86439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Произошел в самом центре Украины - возле села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Легедзино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Тальновского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района. Это случилось в августе 41-го.  Служебные собаки вместе с бойцами стойко переносили тяготы сурового времени. Батальон, прикрывая отход своих, принял последний бой. Силы были слишком неравными: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против 500 пограничников - полк фашистов, почти троекратный перевес.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критический момент командир батальона майор Лопатин дал приказ бросить в контратаку служебных собак.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был последний резерв. Зрелище было страшное: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150 натасканных, полуголодных овчарок против поливающих их автоматным огнем фашистов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Псы впивались фашистам в глотки даже в предсмертных судорогах. Противник не выдержал и отступил, но на подмогу фрицам подошли танки. Немецкие пехотинцы с воплями ужаса впрыгивали на броню и оттуда расстреливали овчарок.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28794" y="428604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Уникальный бой людей и собак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5842" name="Picture 2" descr="https://avatars.mds.yandex.net/get-zen_doc/248942/pub_5d8891173d873600b23a39fb_5d889223c7e50c00ae52ec06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4071942"/>
            <a:ext cx="3500462" cy="24475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mokm51.ru/assets/components/phpthumbof/cache/%D0%9C%D0%9E%D0%9C%20%D0%9D%D0%92%D0%A4%D0%A4%203083-37.%D0%9B%D1%83%D1%87%D1%88%D0%B8%D0%B5%20%D1%81%D0%BE%D0%B1%D0%B0%D0%BA%D0%BE%D0%B2%D0%BE%D0%B4%D1%8B%20126-%D0%B3%D0%BE%20%D0%9B%D0%A1%D0%9A.847822d17993f848f6ccba15d2628e909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3929090" cy="2776557"/>
          </a:xfrm>
          <a:prstGeom prst="rect">
            <a:avLst/>
          </a:prstGeom>
          <a:noFill/>
        </p:spPr>
      </p:pic>
      <p:sp>
        <p:nvSpPr>
          <p:cNvPr id="43012" name="AutoShape 4" descr="https://xn---1-glciqqlmz6ewbh.xn--p1ai/wp-content/uploads/s1200_Fot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4" name="AutoShape 6" descr="https://xn---1-glciqqlmz6ewbh.xn--p1ai/wp-content/uploads/s1200_Fot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6" name="AutoShape 8" descr="https://xn---1-glciqqlmz6ewbh.xn--p1ai/wp-content/uploads/s1200_Fot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8" name="Picture 10" descr="https://esl-voices.com/wp-content/uploads/2017/10/Sentry-dogs-with-their-handlers-after-patrolling-near-Da-Nang-in-1969.-Credit-R.A.-ElderHulton-Archive-via-Getty-Images-Once-in-Vietnam-these-dogs-were-the-gold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285860"/>
            <a:ext cx="3857652" cy="2739858"/>
          </a:xfrm>
          <a:prstGeom prst="rect">
            <a:avLst/>
          </a:prstGeom>
          <a:noFill/>
        </p:spPr>
      </p:pic>
      <p:sp>
        <p:nvSpPr>
          <p:cNvPr id="43020" name="AutoShape 12" descr="https://s09.stc.yc.kpcdn.net/share/i/12/9764855/wr-96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2" name="AutoShape 14" descr="https://animaljournal.ru/articles/top/istorii/jivotnie_geroi_velikoy_otechectvennoy_voyni/sobaka_dina_perviy_diversa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4" name="AutoShape 16" descr="https://animaljournal.ru/articles/top/istorii/jivotnie_geroi_velikoy_otechectvennoy_voyni/sobaka_dina_perviy_diversa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6" name="AutoShape 18" descr="https://animaljournal.ru/articles/top/istorii/jivotnie_geroi_velikoy_otechectvennoy_voyni/sobaka_dina_perviy_diversa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28" name="Picture 20" descr="https://waralbum.ru/wp-content/uploads/2010/08/chezh-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4143380"/>
            <a:ext cx="3141768" cy="2331781"/>
          </a:xfrm>
          <a:prstGeom prst="rect">
            <a:avLst/>
          </a:prstGeom>
          <a:noFill/>
        </p:spPr>
      </p:pic>
      <p:pic>
        <p:nvPicPr>
          <p:cNvPr id="43030" name="Picture 22" descr="https://waralbum.ru/wp-content/uploads/2012/02/cheh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6" y="4143380"/>
            <a:ext cx="3143272" cy="228601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428860" y="500042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Собаки – герои ВОВ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обаки – герои Великой Отечественной войн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142984"/>
            <a:ext cx="7152562" cy="531971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357166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Собаки – герои ВОВ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амятник в селе Легедзи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6664015" cy="50006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00298" y="428604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Памятник собакам ВОВ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амятник в Волгограде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2214554"/>
            <a:ext cx="5689115" cy="416718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00298" y="357166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Памятник в г.Волгограде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142984"/>
            <a:ext cx="76438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28 мая 2011 года в Волгограде на площади Чекистов был открыт памятник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собакам-подрывникам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оборонявшим Сталинград в годы Великой Отечественной Войны.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На Поклонной горе в Москве &quot;Памятник фронтовой собаке&quot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14488"/>
            <a:ext cx="6572250" cy="47529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428604"/>
            <a:ext cx="692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Памятник фронтовой собаке, г.Москва на Поклонной горе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Верные псы войны и друг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68" name="AutoShape 4" descr="https://kotsobaka.com/wp-content/uploads/2018/08/1-1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2" name="Picture 8" descr="https://avatars.mds.yandex.net/get-zen_doc/3473288/pub_5f3d07d0c687fc0950a4f223_5f3d08157527a446e7372cbd/scale_12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66" y="1535893"/>
            <a:ext cx="6643734" cy="4982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285728"/>
            <a:ext cx="692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Памятник фронтовой собаке,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Терлецкий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парк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p4.tabor.ru/feed/2019-05-30/15395131/1633438_760x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428604"/>
            <a:ext cx="4029081" cy="6049671"/>
          </a:xfrm>
          <a:prstGeom prst="rect">
            <a:avLst/>
          </a:prstGeom>
          <a:noFill/>
        </p:spPr>
      </p:pic>
      <p:sp>
        <p:nvSpPr>
          <p:cNvPr id="46084" name="AutoShape 4" descr="https://stgmu.ru/userfiles/depts/site_news/2015/06_june/01/den_medika/4-fu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rare.us/wp-content/uploads/sites/3/2019/09/rare-8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5926"/>
            <a:ext cx="7843893" cy="45005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57290" y="500042"/>
            <a:ext cx="70009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Собака-талисман и боевой друг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Смоуки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642918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ИСПОЛЬЗУЕМЫЕ РЕСУРСЫ: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4429132"/>
            <a:ext cx="54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Автор презентации: Березовская Ю.С.</a:t>
            </a:r>
          </a:p>
          <a:p>
            <a:pPr algn="ctr"/>
            <a:r>
              <a:rPr lang="ru-RU" dirty="0" smtClean="0"/>
              <a:t>МКОУ «Средняя школа п.Юбилейный»,</a:t>
            </a:r>
          </a:p>
          <a:p>
            <a:pPr algn="ctr"/>
            <a:r>
              <a:rPr lang="ru-RU" dirty="0" smtClean="0"/>
              <a:t>2022 г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428736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2"/>
              </a:rPr>
              <a:t>https://myslide.ru/presentation/1597392977_podvigi-sobak-vo-vremya-velikoj-otechestvennoj-vojny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>
              <a:hlinkClick r:id="rId3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3"/>
              </a:rPr>
              <a:t>https://guardinfo.online/2017/06/22/chetveronogie-geroi-velikoj-otechestvennoj/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>
              <a:hlinkClick r:id="rId4"/>
            </a:endParaRPr>
          </a:p>
          <a:p>
            <a:pPr marL="342900" indent="-342900">
              <a:buFont typeface="+mj-lt"/>
              <a:buAutoNum type="arabicPeriod"/>
            </a:pPr>
            <a:endParaRPr lang="ru-RU" dirty="0" smtClean="0">
              <a:hlinkClick r:id="rId4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4"/>
              </a:rPr>
              <a:t>https://www.ptichka.ru/post/sobaki-geroi-velikoj-otechestvennoj-vojny-2871/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214422"/>
            <a:ext cx="8286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том историческом параде за «коробкой» солдат с собаками шел главный кинолог страны подполковник Александр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Мазовер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Ему было разрешено не чеканить шаг и не отдавать честь главнокомандующему, поскольку он нес на руках бойца 14-й штурмовой инженерно-саперной бригады — собаку по кличке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Джульбарс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3" name="Picture 2" descr="фото 6: Собаки-герои Великой Отечественной войны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2857496"/>
            <a:ext cx="3071834" cy="3508034"/>
          </a:xfrm>
          <a:prstGeom prst="rect">
            <a:avLst/>
          </a:prstGeom>
          <a:noFill/>
        </p:spPr>
      </p:pic>
      <p:pic>
        <p:nvPicPr>
          <p:cNvPr id="26626" name="Picture 2" descr="https://ysia.ru/wp-content/uploads/2018/05/1-Dzhulbars-pes-saper-kotoryj-prinimal-uchastie-v-parade-Pobedy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86182" y="2857496"/>
            <a:ext cx="4874898" cy="35004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500042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Собаки – герои ВОВ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Джульбар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571744"/>
            <a:ext cx="5645203" cy="39290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5984" y="428604"/>
            <a:ext cx="558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Немецкая овчарка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Джульбарс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000108"/>
            <a:ext cx="84296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Служил в 14-ой штурмовой инженерно-саперной бригаде.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Единственная собака, награжденная медалью «За боевые заслуги»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Благодаря его отличному чутью было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разминировано 7468 мин и более 150 снарядов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территории Чехословакии, Австрии, Румынии и Венгрии (с сентября 1944 года по август 1945 года). Он также участвовал в разминировании дворцов над Дунаем, соборов Вены и замков Праги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" descr="Верные псы войны и друг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142984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Почетный ветеран войны, к счастью, сумел оправиться от ранений и даже стал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кинозвездой - снялся в фильме "Белый Клык" (1946),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созданном режиссёром Александром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Згуриди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одноименному роману Джека Лондона.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3116"/>
            <a:ext cx="5374449" cy="418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285984" y="428604"/>
            <a:ext cx="558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Немецкая овчарка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Джульбарс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         Д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786058"/>
            <a:ext cx="4762500" cy="37719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1285860"/>
            <a:ext cx="85011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Самой известной заслугой Дика является обнаружение 2,5-тонного фугаса с часовым механизмом в фундаменте Павловского дворца (Ленинград) за час до момента взрыва. Если бы не эта собака, то взрыв унес бы тысячи человеческих жизней. За годы войны с его помощью были обнаружены и обезврежены около 12 тысяч мин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285728"/>
            <a:ext cx="692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Шотландская овчарка Дик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полк спецслужбы «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Келецкий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428604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Собаки – истребители танков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5602" name="Picture 2" descr="Собаки – герои Великой Отечественной войны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2914406"/>
            <a:ext cx="5643602" cy="353401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1166843"/>
            <a:ext cx="8429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самая приятная собачья профессия, появившаяся в период войны. Этих собак готовили к одному-единственному заданию в их жизни – подрыву вражеских танков. Для этого их тренировали не бояться подлезать под движущиеся танки. Перед заданием на них одевали специальные мешки с минам. И как только собака оказывалась под бронетехникой, мина взрывалась. Таким способом за время войны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было уничтожено около 300 вражеских танков.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428604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Собаки - диверсанты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214422"/>
            <a:ext cx="80010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Диверсионные собаки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подрывали железнодорожные составы и мосты. На спине у таких собак был закреплен разъемный боевой вьюк. Боевые собаки-разведчики и диверсанты участвуют (за линией фронта) в стратегической операции «Рельсовая война» и ее продолжении «Концерт» – действия по выводу из строя железнодорожных путей и подвижного состава в тылу врага.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4818" name="Picture 2" descr="https://media-cdn.ykt2.ru/upload/photo/2017/09/11/iDIGWO29Z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08" y="2784231"/>
            <a:ext cx="4891067" cy="36995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85728"/>
            <a:ext cx="692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Немецкая овчарка Дина – миноискатель и диверсант 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2530" name="Picture 2" descr="https://ysia.ru/wp-content/uploads/2018/05/148778244211579726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4942" y="1357298"/>
            <a:ext cx="3429024" cy="40401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1357298"/>
            <a:ext cx="45720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 августа 1943 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 она обезвредила немецкий эшелон. Собака выскочила на рельсы перед приближающимся пассажирским поездом с гитлеровскими офицерами,  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сбросила вьюк с зарядами, выдернула чеку капсюля-воспламенителя зубами и, прежде чем раздался взрыв, убежала в лес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Благодаря успешно выполненному заданию было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уничтожено 10 вагонов противника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выведена из строя большая часть железной дороги. Позже овчарка Дина еще дважды участвовала в разминировании города Полоцка. Во время одной из операций в немецком госпитале собака нашла мину-сюрприз, запрятанную в матрасе.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993</Words>
  <Application>Microsoft Office PowerPoint</Application>
  <PresentationFormat>Экран (4:3)</PresentationFormat>
  <Paragraphs>59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СОБАКИ –  герои Великой Отечественной войны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МБДОУ д/скв № 8 "Теремок"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«Ко Дню Победы»</dc:title>
  <dc:subject>День Победы</dc:subject>
  <dc:creator>Алейник Н.В.</dc:creator>
  <cp:lastModifiedBy>admin</cp:lastModifiedBy>
  <cp:revision>47</cp:revision>
  <dcterms:created xsi:type="dcterms:W3CDTF">2015-01-29T08:01:15Z</dcterms:created>
  <dcterms:modified xsi:type="dcterms:W3CDTF">2022-05-03T10:28:53Z</dcterms:modified>
  <cp:category>презентация к празднику</cp:category>
</cp:coreProperties>
</file>