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sldIdLst>
    <p:sldId id="256" r:id="rId2"/>
    <p:sldId id="257" r:id="rId3"/>
    <p:sldId id="258" r:id="rId4"/>
    <p:sldId id="259" r:id="rId5"/>
    <p:sldId id="261" r:id="rId6"/>
    <p:sldId id="260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03.05.2022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Овал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Овал 14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Прямоугольник 13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03.05.2022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Овал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Овал 10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03.05.2022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Содержимое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Содержимое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Прямоугольник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1" name="Прямоугольник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2" name="Прямоугольник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03.05.2022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endParaRPr lang="ru-RU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Содержимое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6" name="Содержимое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Овал 24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Овал 26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Заголовок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03.05.2022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03.05.2022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Прямоугольник 18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3" name="Прямоугольник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Содержимое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Овал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Овал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Прямоугольник 20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Прямая соединительная линия 20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Прямоугольник 19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Овал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2" name="Прямоугольник 21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03.05.2022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03.05.2022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Овал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286248" y="4071942"/>
            <a:ext cx="4543412" cy="2181228"/>
          </a:xfrm>
        </p:spPr>
        <p:txBody>
          <a:bodyPr>
            <a:normAutofit/>
          </a:bodyPr>
          <a:lstStyle/>
          <a:p>
            <a:pPr algn="r"/>
            <a:r>
              <a:rPr lang="ru-RU" dirty="0" smtClean="0"/>
              <a:t>Работу выполнила</a:t>
            </a:r>
          </a:p>
          <a:p>
            <a:pPr algn="r"/>
            <a:r>
              <a:rPr lang="ru-RU" dirty="0" smtClean="0"/>
              <a:t>Учитель </a:t>
            </a:r>
          </a:p>
          <a:p>
            <a:pPr algn="r"/>
            <a:r>
              <a:rPr lang="ru-RU" dirty="0" smtClean="0"/>
              <a:t>начальных классов</a:t>
            </a:r>
          </a:p>
          <a:p>
            <a:pPr algn="r"/>
            <a:r>
              <a:rPr lang="ru-RU" dirty="0" smtClean="0"/>
              <a:t>МБОУ «Школа 97»</a:t>
            </a:r>
          </a:p>
          <a:p>
            <a:pPr algn="r"/>
            <a:r>
              <a:rPr lang="ru-RU" dirty="0" err="1" smtClean="0"/>
              <a:t>Мухорина</a:t>
            </a:r>
            <a:r>
              <a:rPr lang="ru-RU" dirty="0" smtClean="0"/>
              <a:t> </a:t>
            </a:r>
            <a:r>
              <a:rPr lang="ru-RU" dirty="0" smtClean="0"/>
              <a:t>П.Ю</a:t>
            </a: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b="1" dirty="0" smtClean="0"/>
              <a:t>Имя существительное. Закрепление.</a:t>
            </a:r>
            <a:endParaRPr lang="ru-RU" b="1" dirty="0"/>
          </a:p>
        </p:txBody>
      </p:sp>
      <p:pic>
        <p:nvPicPr>
          <p:cNvPr id="5122" name="Picture 2" descr="ЗДРАВСТВУЙТЕ, ИМЯ СУЩЕСТВИТЕЛЬНОЕ!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48" y="2714620"/>
            <a:ext cx="3429024" cy="347515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Что у них общего?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sz="3200" dirty="0" smtClean="0"/>
              <a:t>Апрель, декабрь, ноябрь, октябрь, сентябрь, февраль, январь.</a:t>
            </a:r>
          </a:p>
          <a:p>
            <a:endParaRPr lang="ru-RU" sz="3200" dirty="0" smtClean="0"/>
          </a:p>
          <a:p>
            <a:r>
              <a:rPr lang="ru-RU" sz="3200" dirty="0" smtClean="0"/>
              <a:t>Запишите слово «месяц», обозначьте ударение, подчеркните букву, написание которой надо запомнить.</a:t>
            </a:r>
          </a:p>
          <a:p>
            <a:endParaRPr lang="ru-RU" dirty="0" smtClean="0"/>
          </a:p>
          <a:p>
            <a:pPr algn="ctr">
              <a:buNone/>
            </a:pPr>
            <a:r>
              <a:rPr lang="ru-RU" b="1" dirty="0" smtClean="0">
                <a:solidFill>
                  <a:schemeClr val="bg2">
                    <a:lumMod val="50000"/>
                  </a:schemeClr>
                </a:solidFill>
              </a:rPr>
              <a:t>МЕС</a:t>
            </a:r>
            <a:r>
              <a:rPr lang="ru-RU" b="1" dirty="0" smtClean="0">
                <a:solidFill>
                  <a:srgbClr val="C00000"/>
                </a:solidFill>
              </a:rPr>
              <a:t>Я</a:t>
            </a:r>
            <a:r>
              <a:rPr lang="ru-RU" b="1" dirty="0" smtClean="0">
                <a:solidFill>
                  <a:schemeClr val="bg2">
                    <a:lumMod val="50000"/>
                  </a:schemeClr>
                </a:solidFill>
              </a:rPr>
              <a:t>Ц</a:t>
            </a:r>
            <a:endParaRPr lang="ru-RU" b="1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4" name="Равнобедренный треугольник 3"/>
          <p:cNvSpPr/>
          <p:nvPr/>
        </p:nvSpPr>
        <p:spPr>
          <a:xfrm flipV="1">
            <a:off x="4286248" y="4929198"/>
            <a:ext cx="71438" cy="357190"/>
          </a:xfrm>
          <a:prstGeom prst="triangl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АПРЕЛЬ (ЦВЕТЕНЬ) - ПРОЛЕТЬЕ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286512" y="3357561"/>
            <a:ext cx="2428892" cy="323852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76" name="Picture 4" descr="Декабрь (стужайло)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929422" y="0"/>
            <a:ext cx="2214578" cy="307183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78" name="Picture 6" descr="Список дел на ноябрь: simply_masha — LiveJournal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643438" y="0"/>
            <a:ext cx="2143140" cy="304802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80" name="Picture 8" descr="Обои Природа осень, лес, парк, деревья, листья, красочный, автомобильные  2560x1600 HD Изображение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285984" y="0"/>
            <a:ext cx="2214579" cy="307183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82" name="Picture 10" descr="Сентябрь — Википедия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0"/>
            <a:ext cx="2143140" cy="30480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84" name="Picture 12" descr="Художник-самоучка Richard Mravik - Искусство - 9 ноября - 43118616016 -  Медиаплатформа МирТесен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85720" y="3357562"/>
            <a:ext cx="2571736" cy="326765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86" name="Picture 14" descr="Stream ВЬЮГА by Valery Kurguzov | Listen online for free on SoundCloud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2928926" y="3357562"/>
            <a:ext cx="3286148" cy="32861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0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30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30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0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Найди имена существительные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algn="ctr">
              <a:buNone/>
            </a:pPr>
            <a:endParaRPr lang="ru-RU" dirty="0" smtClean="0"/>
          </a:p>
          <a:p>
            <a:pPr algn="ctr">
              <a:buNone/>
            </a:pPr>
            <a:r>
              <a:rPr lang="ru-RU" sz="3200" i="1" dirty="0" smtClean="0"/>
              <a:t>Спиши имена существительные. Поставь вопрос.</a:t>
            </a:r>
          </a:p>
          <a:p>
            <a:pPr>
              <a:buNone/>
            </a:pPr>
            <a:endParaRPr lang="ru-RU" sz="3200" dirty="0" smtClean="0"/>
          </a:p>
          <a:p>
            <a:pPr algn="ctr">
              <a:buNone/>
            </a:pPr>
            <a:r>
              <a:rPr lang="ru-RU" sz="3200" dirty="0" smtClean="0"/>
              <a:t>Завод, заводить, заводской, ученик, учить, ученый (кот), юг, южный, встреча, встречный, встречать.</a:t>
            </a:r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bg2">
                    <a:lumMod val="50000"/>
                  </a:schemeClr>
                </a:solidFill>
              </a:rPr>
              <a:t>Проверка</a:t>
            </a:r>
            <a:endParaRPr lang="ru-RU" b="1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 lnSpcReduction="10000"/>
          </a:bodyPr>
          <a:lstStyle/>
          <a:p>
            <a:pPr>
              <a:buNone/>
            </a:pPr>
            <a:r>
              <a:rPr lang="ru-RU" sz="2000" dirty="0" smtClean="0"/>
              <a:t>    (что?)</a:t>
            </a:r>
          </a:p>
          <a:p>
            <a:r>
              <a:rPr lang="ru-RU" sz="2800" dirty="0" smtClean="0"/>
              <a:t>Завод</a:t>
            </a:r>
          </a:p>
          <a:p>
            <a:pPr>
              <a:buNone/>
            </a:pPr>
            <a:r>
              <a:rPr lang="ru-RU" sz="2000" dirty="0" smtClean="0"/>
              <a:t>     </a:t>
            </a:r>
          </a:p>
          <a:p>
            <a:pPr>
              <a:buNone/>
            </a:pPr>
            <a:r>
              <a:rPr lang="ru-RU" sz="2000" dirty="0" smtClean="0"/>
              <a:t>(кто?)</a:t>
            </a:r>
          </a:p>
          <a:p>
            <a:r>
              <a:rPr lang="ru-RU" sz="2800" dirty="0" smtClean="0"/>
              <a:t>Ученик</a:t>
            </a:r>
          </a:p>
          <a:p>
            <a:pPr>
              <a:buNone/>
            </a:pPr>
            <a:r>
              <a:rPr lang="ru-RU" sz="2000" dirty="0" smtClean="0"/>
              <a:t>   </a:t>
            </a:r>
          </a:p>
          <a:p>
            <a:pPr>
              <a:buNone/>
            </a:pPr>
            <a:r>
              <a:rPr lang="ru-RU" sz="2000" dirty="0" smtClean="0"/>
              <a:t> (что?)</a:t>
            </a:r>
          </a:p>
          <a:p>
            <a:r>
              <a:rPr lang="ru-RU" sz="2800" dirty="0" smtClean="0"/>
              <a:t>Юг</a:t>
            </a:r>
          </a:p>
          <a:p>
            <a:pPr>
              <a:buNone/>
            </a:pPr>
            <a:r>
              <a:rPr lang="ru-RU" sz="2000" dirty="0" smtClean="0"/>
              <a:t>    </a:t>
            </a:r>
          </a:p>
          <a:p>
            <a:pPr>
              <a:buNone/>
            </a:pPr>
            <a:r>
              <a:rPr lang="ru-RU" sz="2000" dirty="0" smtClean="0"/>
              <a:t> (что?)</a:t>
            </a:r>
          </a:p>
          <a:p>
            <a:r>
              <a:rPr lang="ru-RU" sz="2800" dirty="0" smtClean="0"/>
              <a:t>Встреча</a:t>
            </a:r>
          </a:p>
          <a:p>
            <a:endParaRPr lang="ru-RU" dirty="0"/>
          </a:p>
        </p:txBody>
      </p:sp>
      <p:pic>
        <p:nvPicPr>
          <p:cNvPr id="18434" name="Picture 2" descr="Работа на заводах вахтой - БЕЛЫЙ СПИСОК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00365" y="1714488"/>
            <a:ext cx="2500330" cy="200026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8436" name="AutoShape 4" descr="Значение слова УЧЕНИК - что это?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8438" name="AutoShape 6" descr="Значение слова УЧЕНИК - что это?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8440" name="Picture 8" descr="Шарья | Акция «Здоровый ребенок – успешный ученик!» - БезФормата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5008" y="1714488"/>
            <a:ext cx="2928958" cy="19288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8442" name="AutoShape 10" descr="Как без компаса определить, где север, юг, запад и восток: практические  советы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8444" name="AutoShape 12" descr="Как без компаса определить, где север, юг, запад и восток: практические  советы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8446" name="Picture 14" descr="Old-fashioned compass photo by Pineapple_Studio on Envato Elements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00365" y="4000504"/>
            <a:ext cx="2500329" cy="19288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8448" name="Picture 16" descr="Как провести эффективную деловую встречу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715008" y="4000504"/>
            <a:ext cx="2964379" cy="19288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84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184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"/>
                            </p:stCondLst>
                            <p:childTnLst>
                              <p:par>
                                <p:cTn id="5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000"/>
                            </p:stCondLst>
                            <p:childTnLst>
                              <p:par>
                                <p:cTn id="5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184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85728"/>
            <a:ext cx="9501222" cy="758952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chemeClr val="bg2">
                    <a:lumMod val="50000"/>
                  </a:schemeClr>
                </a:solidFill>
              </a:rPr>
              <a:t>Спишите имена существительные</a:t>
            </a:r>
            <a:endParaRPr lang="ru-RU" b="1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ru-RU" sz="3200" dirty="0" smtClean="0"/>
              <a:t>Сказал, девочка, завод, железный, (за) столом, ракетка, запевать, работой, слово, подпишет, рисование, зимой, месяц.</a:t>
            </a:r>
          </a:p>
          <a:p>
            <a:pPr algn="ctr">
              <a:buNone/>
            </a:pPr>
            <a:endParaRPr lang="ru-RU" sz="3200" dirty="0" smtClean="0"/>
          </a:p>
          <a:p>
            <a:pPr algn="ctr">
              <a:buNone/>
            </a:pPr>
            <a:r>
              <a:rPr lang="ru-RU" sz="3200" b="1" i="1" dirty="0" smtClean="0">
                <a:solidFill>
                  <a:schemeClr val="bg2">
                    <a:lumMod val="50000"/>
                  </a:schemeClr>
                </a:solidFill>
              </a:rPr>
              <a:t>Проверка</a:t>
            </a:r>
          </a:p>
          <a:p>
            <a:pPr algn="ctr">
              <a:buNone/>
            </a:pPr>
            <a:r>
              <a:rPr lang="ru-RU" sz="3200" dirty="0" smtClean="0"/>
              <a:t>Сказал, </a:t>
            </a:r>
            <a:r>
              <a:rPr lang="ru-RU" sz="3200" dirty="0" smtClean="0">
                <a:solidFill>
                  <a:srgbClr val="C00000"/>
                </a:solidFill>
              </a:rPr>
              <a:t>девочка</a:t>
            </a:r>
            <a:r>
              <a:rPr lang="ru-RU" sz="3200" dirty="0" smtClean="0"/>
              <a:t>, </a:t>
            </a:r>
            <a:r>
              <a:rPr lang="ru-RU" sz="3200" dirty="0" smtClean="0">
                <a:solidFill>
                  <a:srgbClr val="C00000"/>
                </a:solidFill>
              </a:rPr>
              <a:t>завод</a:t>
            </a:r>
            <a:r>
              <a:rPr lang="ru-RU" sz="3200" dirty="0" smtClean="0"/>
              <a:t>, железный, </a:t>
            </a:r>
            <a:r>
              <a:rPr lang="ru-RU" sz="3200" dirty="0" smtClean="0">
                <a:solidFill>
                  <a:srgbClr val="C00000"/>
                </a:solidFill>
              </a:rPr>
              <a:t>(за) столом</a:t>
            </a:r>
            <a:r>
              <a:rPr lang="ru-RU" sz="3200" dirty="0" smtClean="0"/>
              <a:t>, </a:t>
            </a:r>
            <a:r>
              <a:rPr lang="ru-RU" sz="3200" dirty="0" smtClean="0">
                <a:solidFill>
                  <a:srgbClr val="C00000"/>
                </a:solidFill>
              </a:rPr>
              <a:t>ракетка</a:t>
            </a:r>
            <a:r>
              <a:rPr lang="ru-RU" sz="3200" dirty="0" smtClean="0"/>
              <a:t>, запевать, </a:t>
            </a:r>
            <a:r>
              <a:rPr lang="ru-RU" sz="3200" dirty="0" smtClean="0">
                <a:solidFill>
                  <a:srgbClr val="C00000"/>
                </a:solidFill>
              </a:rPr>
              <a:t>работой, слово, </a:t>
            </a:r>
            <a:r>
              <a:rPr lang="ru-RU" sz="3200" dirty="0" smtClean="0"/>
              <a:t>подпишет, </a:t>
            </a:r>
            <a:r>
              <a:rPr lang="ru-RU" sz="3200" dirty="0" smtClean="0">
                <a:solidFill>
                  <a:srgbClr val="C00000"/>
                </a:solidFill>
              </a:rPr>
              <a:t>рисование, зимой, месяц.</a:t>
            </a:r>
          </a:p>
          <a:p>
            <a:pPr algn="ctr">
              <a:buNone/>
            </a:pPr>
            <a:endParaRPr lang="ru-RU" sz="3200" b="1" dirty="0">
              <a:solidFill>
                <a:schemeClr val="bg2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фициальная">
  <a:themeElements>
    <a:clrScheme name="Официальная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Официальная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Официальная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Civic</Template>
  <TotalTime>40</TotalTime>
  <Words>172</Words>
  <PresentationFormat>Экран (4:3)</PresentationFormat>
  <Paragraphs>34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Официальная</vt:lpstr>
      <vt:lpstr>Имя существительное. Закрепление.</vt:lpstr>
      <vt:lpstr>Что у них общего?</vt:lpstr>
      <vt:lpstr>Слайд 3</vt:lpstr>
      <vt:lpstr>Найди имена существительные</vt:lpstr>
      <vt:lpstr>Проверка</vt:lpstr>
      <vt:lpstr>Спишите имена существительные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Имя существительное. Закрепление.</dc:title>
  <dc:creator>Полина Юрьевна</dc:creator>
  <cp:lastModifiedBy>Полина Юрьевна</cp:lastModifiedBy>
  <cp:revision>7</cp:revision>
  <dcterms:created xsi:type="dcterms:W3CDTF">2022-02-06T18:18:41Z</dcterms:created>
  <dcterms:modified xsi:type="dcterms:W3CDTF">2022-05-03T11:28:05Z</dcterms:modified>
</cp:coreProperties>
</file>