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4"/>
  </p:notesMasterIdLst>
  <p:sldIdLst>
    <p:sldId id="262" r:id="rId2"/>
    <p:sldId id="281" r:id="rId3"/>
    <p:sldId id="280" r:id="rId4"/>
    <p:sldId id="279" r:id="rId5"/>
    <p:sldId id="278" r:id="rId6"/>
    <p:sldId id="276" r:id="rId7"/>
    <p:sldId id="275" r:id="rId8"/>
    <p:sldId id="274" r:id="rId9"/>
    <p:sldId id="273" r:id="rId10"/>
    <p:sldId id="272" r:id="rId11"/>
    <p:sldId id="282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72" y="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109C1-38D0-4AF6-A42B-C20A29893D04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3BE55C-FE84-442C-81F8-BFF0A61FB1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424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BE55C-FE84-442C-81F8-BFF0A61FB122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403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372168"/>
            <a:ext cx="8568951" cy="1649120"/>
          </a:xfrm>
        </p:spPr>
        <p:txBody>
          <a:bodyPr/>
          <a:lstStyle/>
          <a:p>
            <a:r>
              <a:rPr lang="ru-RU" dirty="0" smtClean="0"/>
              <a:t>Растительный и животный мир Австралии</a:t>
            </a:r>
            <a:endParaRPr lang="ru-RU" dirty="0"/>
          </a:p>
        </p:txBody>
      </p:sp>
      <p:pic>
        <p:nvPicPr>
          <p:cNvPr id="4" name="Содержимое 3" descr="http://festival.1september.ru/articles/630203/Image7983.gif"/>
          <p:cNvPicPr>
            <a:picLocks noGrp="1"/>
          </p:cNvPicPr>
          <p:nvPr>
            <p:ph sz="quarter" idx="13"/>
          </p:nvPr>
        </p:nvPicPr>
        <p:blipFill>
          <a:blip r:embed="rId2" cstate="screen"/>
          <a:stretch>
            <a:fillRect/>
          </a:stretch>
        </p:blipFill>
        <p:spPr bwMode="auto">
          <a:xfrm>
            <a:off x="2359567" y="731838"/>
            <a:ext cx="3967666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20" y="1500174"/>
            <a:ext cx="38576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     </a:t>
            </a:r>
            <a:endParaRPr lang="ru-RU" sz="1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upload.wikimedia.org/wikipedia/commons/4/4a/CSIRO_ScienceImage_1147_European_rabbi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21" y="44624"/>
            <a:ext cx="8915175" cy="659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5877272"/>
            <a:ext cx="55755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</a:rPr>
              <a:t>Кролики Австралии</a:t>
            </a:r>
            <a:endParaRPr lang="ru-RU" sz="4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799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://kvetok.ru/wp-content/uploads/2011/05/0610a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80" y="116632"/>
            <a:ext cx="3119305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kvetok.ru/wp-content/uploads/2011/05/0610a-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640" y="3789040"/>
            <a:ext cx="3045745" cy="29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funpress.ru/uploads/posts/2015-03/1425389797_raduzhnyy-evkalipt-14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16631"/>
            <a:ext cx="5472606" cy="6577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6093296"/>
            <a:ext cx="39239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FF00"/>
                </a:solidFill>
              </a:rPr>
              <a:t>Эвкалипт</a:t>
            </a:r>
            <a:endParaRPr lang="ru-RU" sz="4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7889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https://img-fotki.yandex.ru/get/6522/137106206.18a/0_97f06_1788858f_or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6243"/>
            <a:ext cx="4274716" cy="65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4.bp.blogspot.com/-kXOy4mjzmKk/Ufo5kZOP3dI/AAAAAAABNrI/CV0YvWmPP_8/s1600/Queensland_Bottle_Tree-Brachychiton_Rupestris_0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837" y="188640"/>
            <a:ext cx="4230961" cy="6592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47664" y="188640"/>
            <a:ext cx="89362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Бутылочное   дерево</a:t>
            </a:r>
            <a:endParaRPr lang="ru-RU" sz="4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782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ildfrontier.ru/wp-content/uploads/2015/09/Avstralijskaya-ehidna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2" y="68977"/>
            <a:ext cx="8908269" cy="650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332656"/>
            <a:ext cx="26927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</a:rPr>
              <a:t>Ехидна</a:t>
            </a:r>
            <a:endParaRPr lang="ru-RU" sz="4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075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2d.by/wallpapers/u/utkono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856984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692696"/>
            <a:ext cx="25891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</a:rPr>
              <a:t>Утконос</a:t>
            </a:r>
            <a:endParaRPr lang="ru-RU" sz="4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5931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kartinkinaden.ru/uploads/posts/2015-11/1448623779_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56984" cy="662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96136" y="476672"/>
            <a:ext cx="24080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</a:rPr>
              <a:t>Кенгуру</a:t>
            </a:r>
            <a:endParaRPr lang="ru-RU" sz="4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6298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www.proxvost.info/animals/australia/images/koala/koala_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66" y="188640"/>
            <a:ext cx="8856984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00192" y="5589240"/>
            <a:ext cx="2592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</a:rPr>
              <a:t>   Коала</a:t>
            </a:r>
            <a:endParaRPr lang="ru-RU" sz="4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184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buzztop.ru/wp-content/uploads/2017/04/1f4810ba168133d45a0d2f71973a390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56984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260648"/>
            <a:ext cx="26943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</a:rPr>
              <a:t>Вомбат</a:t>
            </a:r>
            <a:endParaRPr lang="ru-RU" sz="4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1685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www.krasfun.ru/images/2013/11/8f0db_0_ea4c4_376d2c8c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56984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36096" y="5013176"/>
            <a:ext cx="50795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</a:rPr>
              <a:t>Тасманский </a:t>
            </a:r>
          </a:p>
          <a:p>
            <a:r>
              <a:rPr lang="ru-RU" sz="4400" b="1" dirty="0" smtClean="0">
                <a:solidFill>
                  <a:srgbClr val="FFFF00"/>
                </a:solidFill>
              </a:rPr>
              <a:t>       дьявол</a:t>
            </a:r>
            <a:endParaRPr lang="ru-RU" sz="4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3622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://333v.ru/uploads/ae/ae79c132cbc799e6ea00c120bcc0c9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88640"/>
            <a:ext cx="8976016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4" y="260648"/>
            <a:ext cx="35801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</a:rPr>
              <a:t>Опоссум</a:t>
            </a:r>
            <a:endParaRPr lang="ru-RU" sz="4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4957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://mapinstitute.org/data/wallpapers/24/im579397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23819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188640"/>
            <a:ext cx="63007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</a:rPr>
              <a:t>Дикая собака Динго</a:t>
            </a:r>
            <a:endParaRPr lang="ru-RU" sz="4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646868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120</TotalTime>
  <Words>25</Words>
  <Application>Microsoft Office PowerPoint</Application>
  <PresentationFormat>Экран (4:3)</PresentationFormat>
  <Paragraphs>15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Растительный и животный мир Австралии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по Австралии</dc:title>
  <dc:creator>Пользователь</dc:creator>
  <cp:lastModifiedBy>Пользователь</cp:lastModifiedBy>
  <cp:revision>42</cp:revision>
  <dcterms:modified xsi:type="dcterms:W3CDTF">2022-05-03T10:54:13Z</dcterms:modified>
</cp:coreProperties>
</file>