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63" r:id="rId10"/>
    <p:sldId id="265" r:id="rId11"/>
    <p:sldId id="266" r:id="rId12"/>
    <p:sldId id="271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DF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13FA7-55B6-404B-A92E-DEF3710241C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0B2283C-9BA4-4CF1-A6D2-18358647DF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13FA7-55B6-404B-A92E-DEF3710241C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2283C-9BA4-4CF1-A6D2-18358647DF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13FA7-55B6-404B-A92E-DEF3710241C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2283C-9BA4-4CF1-A6D2-18358647DF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C513FA7-55B6-404B-A92E-DEF3710241C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0B2283C-9BA4-4CF1-A6D2-18358647DF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13FA7-55B6-404B-A92E-DEF3710241C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2283C-9BA4-4CF1-A6D2-18358647DF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13FA7-55B6-404B-A92E-DEF3710241C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2283C-9BA4-4CF1-A6D2-18358647DF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2283C-9BA4-4CF1-A6D2-18358647DF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13FA7-55B6-404B-A92E-DEF3710241C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13FA7-55B6-404B-A92E-DEF3710241C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2283C-9BA4-4CF1-A6D2-18358647DF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13FA7-55B6-404B-A92E-DEF3710241C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2283C-9BA4-4CF1-A6D2-18358647DF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C513FA7-55B6-404B-A92E-DEF3710241C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0B2283C-9BA4-4CF1-A6D2-18358647DF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13FA7-55B6-404B-A92E-DEF3710241C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0B2283C-9BA4-4CF1-A6D2-18358647DF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C513FA7-55B6-404B-A92E-DEF3710241C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0B2283C-9BA4-4CF1-A6D2-18358647DF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86;&#1075;&#1086;&#1085;&#1105;&#1082;.mp3" TargetMode="Externa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87;&#1077;&#1089;&#1085;&#1080;%20&#1055;&#1086;&#1073;&#1077;&#1076;&#1099;%20&#1042;&#1054;&#1042;%20(&#1052;&#1072;&#1088;&#1082;%20&#1041;&#1077;&#1088;&#1085;&#1077;&#1089;)%20-%20&#1061;&#1086;&#1090;&#1103;&#1090;%20&#1083;&#1080;%20&#1088;&#1091;&#1089;&#1089;&#1082;&#1080;&#1077;%20&#1074;&#1086;&#1081;&#1085;&#1099;.mp3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70;&#1088;&#1080;&#1081;%20&#1051;&#1077;&#1074;&#1080;&#1090;&#1072;&#1085;%20-%2022%20&#1080;&#1102;&#1085;&#1103;%201941.%20&#1053;&#1072;&#1095;&#1072;&#1083;&#1086;%20&#1042;&#1077;&#1083;&#1080;&#1082;&#1086;&#1081;%20&#1054;&#1090;&#1077;&#1095;&#1077;&#1089;&#1090;&#1074;&#1077;&#1085;&#1085;&#1086;&#1081;%20&#1074;&#1086;&#1081;&#1085;&#1099;..mp3" TargetMode="Externa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80528" y="1196753"/>
            <a:ext cx="9292027" cy="2520280"/>
          </a:xfrm>
        </p:spPr>
        <p:txBody>
          <a:bodyPr>
            <a:normAutofit fontScale="90000"/>
          </a:bodyPr>
          <a:lstStyle/>
          <a:p>
            <a:r>
              <a:rPr lang="ru-RU" sz="6000" i="1" dirty="0" smtClean="0"/>
              <a:t>Тема классного часа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«</a:t>
            </a:r>
            <a:r>
              <a:rPr lang="ru-RU" sz="7200" i="1" dirty="0" smtClean="0">
                <a:solidFill>
                  <a:srgbClr val="FF0000"/>
                </a:solidFill>
              </a:rPr>
              <a:t>Доброта</a:t>
            </a:r>
            <a:r>
              <a:rPr lang="ru-RU" sz="7200" i="1" dirty="0" smtClean="0"/>
              <a:t> </a:t>
            </a:r>
            <a:r>
              <a:rPr lang="ru-RU" sz="7200" i="1" dirty="0" smtClean="0">
                <a:solidFill>
                  <a:srgbClr val="FF0000"/>
                </a:solidFill>
              </a:rPr>
              <a:t>спасла</a:t>
            </a:r>
            <a:r>
              <a:rPr lang="ru-RU" sz="7200" i="1" dirty="0" smtClean="0"/>
              <a:t> </a:t>
            </a:r>
            <a:r>
              <a:rPr lang="ru-RU" sz="7200" i="1" dirty="0" smtClean="0">
                <a:solidFill>
                  <a:srgbClr val="FF0000"/>
                </a:solidFill>
              </a:rPr>
              <a:t>мир</a:t>
            </a:r>
            <a:r>
              <a:rPr lang="ru-RU" sz="7200" i="1" dirty="0" smtClean="0"/>
              <a:t>»</a:t>
            </a:r>
            <a:endParaRPr lang="ru-RU" i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runin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04664"/>
            <a:ext cx="3528392" cy="5373216"/>
          </a:xfrm>
          <a:prstGeom prst="rect">
            <a:avLst/>
          </a:prstGeom>
        </p:spPr>
      </p:pic>
      <p:pic>
        <p:nvPicPr>
          <p:cNvPr id="6" name="Рисунок 5" descr="Iulia_Drunin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476672"/>
            <a:ext cx="4248472" cy="48965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88024" y="5805264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     Юлия </a:t>
            </a:r>
            <a:r>
              <a:rPr lang="ru-RU" dirty="0" err="1" smtClean="0"/>
              <a:t>Друнина</a:t>
            </a:r>
            <a:endParaRPr lang="ru-RU" dirty="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6165304"/>
            <a:ext cx="8229600" cy="692696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                                                              Отдых после боя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За кудри - на гауптвахту: женщины на войне рвались в бой История Общество Интересные Новост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8496944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огонё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27984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0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акты Журнал RETROBAZAR Портал коллекционеров и любителей старины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7992888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cacc7_7746987d_or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6277346" cy="4572000"/>
          </a:xfr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23528" y="4941168"/>
            <a:ext cx="4186808" cy="1219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Мать провожает сына на фронт </a:t>
            </a:r>
            <a:endParaRPr lang="ru-RU" dirty="0"/>
          </a:p>
        </p:txBody>
      </p:sp>
      <p:pic>
        <p:nvPicPr>
          <p:cNvPr id="5" name="Рисунок 4" descr="Проводы-на-фронт-в-одном-из-сел-Украины.-1941-г.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3789040"/>
            <a:ext cx="4294884" cy="2867376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amsol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476672"/>
            <a:ext cx="4752528" cy="5877272"/>
          </a:xfrm>
          <a:prstGeom prst="rect">
            <a:avLst/>
          </a:prstGeom>
        </p:spPr>
      </p:pic>
      <p:pic>
        <p:nvPicPr>
          <p:cNvPr id="7" name="Рисунок 6" descr="памятни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1196752"/>
            <a:ext cx="5508104" cy="3492500"/>
          </a:xfrm>
          <a:prstGeom prst="rect">
            <a:avLst/>
          </a:prstGeom>
        </p:spPr>
      </p:pic>
      <p:pic>
        <p:nvPicPr>
          <p:cNvPr id="8" name="песни Победы ВОВ (Марк Бернес) - Хотят ли русские войн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6309320"/>
            <a:ext cx="304800" cy="304800"/>
          </a:xfrm>
          <a:prstGeom prst="rect">
            <a:avLst/>
          </a:prstGeom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5076056" y="5517232"/>
            <a:ext cx="3610744" cy="792088"/>
          </a:xfrm>
        </p:spPr>
        <p:txBody>
          <a:bodyPr>
            <a:normAutofit fontScale="85000" lnSpcReduction="10000"/>
          </a:bodyPr>
          <a:lstStyle/>
          <a:p>
            <a:r>
              <a:rPr lang="ru-RU" i="1" dirty="0" smtClean="0"/>
              <a:t>Памятник советскому воину-освободителю</a:t>
            </a:r>
            <a:endParaRPr lang="ru-RU" i="1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9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ur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4005064"/>
            <a:ext cx="3808671" cy="2564904"/>
          </a:xfrm>
          <a:prstGeom prst="rect">
            <a:avLst/>
          </a:prstGeom>
        </p:spPr>
      </p:pic>
      <p:pic>
        <p:nvPicPr>
          <p:cNvPr id="4" name="Рисунок 3" descr="imgr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476672"/>
            <a:ext cx="4248472" cy="3528392"/>
          </a:xfrm>
          <a:prstGeom prst="rect">
            <a:avLst/>
          </a:prstGeom>
        </p:spPr>
      </p:pic>
      <p:pic>
        <p:nvPicPr>
          <p:cNvPr id="7" name="Рисунок 6" descr="1383047375den-pobed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260648"/>
            <a:ext cx="4457700" cy="2219325"/>
          </a:xfrm>
          <a:prstGeom prst="rect">
            <a:avLst/>
          </a:prstGeom>
        </p:spPr>
      </p:pic>
      <p:pic>
        <p:nvPicPr>
          <p:cNvPr id="6" name="Рисунок 5" descr="7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2564904"/>
            <a:ext cx="4867275" cy="4098032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8003232" cy="5040560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FFC000"/>
                </a:solidFill>
              </a:rPr>
              <a:t>   </a:t>
            </a:r>
            <a:r>
              <a:rPr lang="ru-RU" sz="4000" i="1" dirty="0" smtClean="0">
                <a:solidFill>
                  <a:srgbClr val="FFFF00"/>
                </a:solidFill>
              </a:rPr>
              <a:t>И вечно тем сильна моя страна,</a:t>
            </a:r>
            <a:br>
              <a:rPr lang="ru-RU" sz="4000" i="1" dirty="0" smtClean="0">
                <a:solidFill>
                  <a:srgbClr val="FFFF00"/>
                </a:solidFill>
              </a:rPr>
            </a:br>
            <a:r>
              <a:rPr lang="ru-RU" sz="4000" i="1" dirty="0" smtClean="0">
                <a:solidFill>
                  <a:srgbClr val="FFFF00"/>
                </a:solidFill>
              </a:rPr>
              <a:t>Что никого нигде не унижала</a:t>
            </a:r>
            <a:br>
              <a:rPr lang="ru-RU" sz="4000" i="1" dirty="0" smtClean="0">
                <a:solidFill>
                  <a:srgbClr val="FFFF00"/>
                </a:solidFill>
              </a:rPr>
            </a:br>
            <a:r>
              <a:rPr lang="ru-RU" sz="4000" i="1" dirty="0" smtClean="0">
                <a:solidFill>
                  <a:srgbClr val="FFFF00"/>
                </a:solidFill>
              </a:rPr>
              <a:t>Ведь доброта сильнее, чем война,</a:t>
            </a:r>
            <a:br>
              <a:rPr lang="ru-RU" sz="4000" i="1" dirty="0" smtClean="0">
                <a:solidFill>
                  <a:srgbClr val="FFFF00"/>
                </a:solidFill>
              </a:rPr>
            </a:br>
            <a:r>
              <a:rPr lang="ru-RU" sz="4000" i="1" dirty="0" smtClean="0">
                <a:solidFill>
                  <a:srgbClr val="FFFF00"/>
                </a:solidFill>
              </a:rPr>
              <a:t>Как бескорыстье действеннее жала.</a:t>
            </a:r>
            <a:br>
              <a:rPr lang="ru-RU" sz="4000" i="1" dirty="0" smtClean="0">
                <a:solidFill>
                  <a:srgbClr val="FFFF00"/>
                </a:solidFill>
              </a:rPr>
            </a:br>
            <a:r>
              <a:rPr lang="ru-RU" sz="4000" i="1" dirty="0" smtClean="0">
                <a:solidFill>
                  <a:srgbClr val="FFFF00"/>
                </a:solidFill>
              </a:rPr>
              <a:t>                                                    Э.Асадов</a:t>
            </a: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6093296"/>
            <a:ext cx="7992888" cy="504056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На фотографии выпускники школы 1941 года. Их ещё не коснулась война. Она начнется завтра.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6" name="Содержимое 5" descr="vip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260648"/>
            <a:ext cx="7797694" cy="5688632"/>
          </a:xfr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Юрий Левитан - 22 июня 1941. Начало Великой Отечественной войны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388424" y="6093296"/>
            <a:ext cx="304800" cy="304800"/>
          </a:xfrm>
          <a:prstGeom prst="rect">
            <a:avLst/>
          </a:prstGeom>
        </p:spPr>
      </p:pic>
      <p:pic>
        <p:nvPicPr>
          <p:cNvPr id="7" name="Содержимое 6" descr="Великая отечественная война фото (520) страница 17 - TUT.ua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32656"/>
            <a:ext cx="8064895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9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tmp11B-16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933057"/>
            <a:ext cx="4104456" cy="2736303"/>
          </a:xfrm>
          <a:prstGeom prst="rect">
            <a:avLst/>
          </a:prstGeom>
        </p:spPr>
      </p:pic>
      <p:pic>
        <p:nvPicPr>
          <p:cNvPr id="8" name="Рисунок 7" descr="39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188640"/>
            <a:ext cx="4644008" cy="3168352"/>
          </a:xfrm>
          <a:prstGeom prst="rect">
            <a:avLst/>
          </a:prstGeom>
        </p:spPr>
      </p:pic>
      <p:pic>
        <p:nvPicPr>
          <p:cNvPr id="4" name="Содержимое 3" descr="90db3bfca830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79512" y="188640"/>
            <a:ext cx="4104455" cy="3744416"/>
          </a:xfrm>
        </p:spPr>
      </p:pic>
      <p:pic>
        <p:nvPicPr>
          <p:cNvPr id="6" name="Рисунок 5" descr="001-Проводы-на-фронт.-Тогул.-1941-1024x7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3968" y="3356992"/>
            <a:ext cx="4680520" cy="333580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5805264"/>
            <a:ext cx="8229600" cy="1052736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FF0000"/>
                </a:solidFill>
              </a:rPr>
              <a:t>                                                                Проводы на фронт</a:t>
            </a:r>
            <a:endParaRPr lang="ru-RU" sz="28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b763de0d7e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7944" y="3573016"/>
            <a:ext cx="4746104" cy="3113220"/>
          </a:xfrm>
          <a:prstGeom prst="rect">
            <a:avLst/>
          </a:prstGeom>
        </p:spPr>
      </p:pic>
      <p:pic>
        <p:nvPicPr>
          <p:cNvPr id="4" name="Содержимое 3" descr="37015678_1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188640"/>
            <a:ext cx="5184576" cy="3888432"/>
          </a:xfr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5157192"/>
            <a:ext cx="8229600" cy="12192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Дети блокадного Ленинграда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Знаменитые снимки Великой Отечественной Войны/ part 2 - Воро…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136904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JUO6CF3n290-619x4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60648"/>
            <a:ext cx="8546755" cy="633670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80" y="5373216"/>
            <a:ext cx="8229600" cy="12192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B050"/>
                </a:solidFill>
              </a:rPr>
              <a:t>                       Блокадный хлеб Ленинграда</a:t>
            </a:r>
            <a:endParaRPr lang="ru-RU" sz="32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kl.62qoylswudooswogggck4oco4.ejcuplo1l0oo0sk8c40s8osc4.th.jpe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539552" y="332656"/>
            <a:ext cx="8208962" cy="5976937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5373216"/>
            <a:ext cx="8229600" cy="1219200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</a:rPr>
              <a:t>                                                                       Концлагерь</a:t>
            </a:r>
            <a:endParaRPr lang="ru-RU" sz="32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7">
      <a:dk1>
        <a:srgbClr val="FFF654"/>
      </a:dk1>
      <a:lt1>
        <a:sysClr val="window" lastClr="FFFFFF"/>
      </a:lt1>
      <a:dk2>
        <a:srgbClr val="7030A0"/>
      </a:dk2>
      <a:lt2>
        <a:srgbClr val="DBF5F9"/>
      </a:lt2>
      <a:accent1>
        <a:srgbClr val="FFC000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</TotalTime>
  <Words>57</Words>
  <Application>Microsoft Office PowerPoint</Application>
  <PresentationFormat>Экран (4:3)</PresentationFormat>
  <Paragraphs>11</Paragraphs>
  <Slides>15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Тема классного часа «Доброта спасла мир»</vt:lpstr>
      <vt:lpstr>   И вечно тем сильна моя страна, Что никого нигде не унижала Ведь доброта сильнее, чем война, Как бескорыстье действеннее жала.                                                     Э.Асадов </vt:lpstr>
      <vt:lpstr>На фотографии выпускники школы 1941 года. Их ещё не коснулась война. Она начнется завтра.</vt:lpstr>
      <vt:lpstr>Слайд 4</vt:lpstr>
      <vt:lpstr>                                                                Проводы на фронт</vt:lpstr>
      <vt:lpstr>  Дети блокадного Ленинграда</vt:lpstr>
      <vt:lpstr>Слайд 7</vt:lpstr>
      <vt:lpstr>                       Блокадный хлеб Ленинграда</vt:lpstr>
      <vt:lpstr>                                                                       Концлагерь</vt:lpstr>
      <vt:lpstr>Слайд 10</vt:lpstr>
      <vt:lpstr>Слайд 11</vt:lpstr>
      <vt:lpstr>Слайд 12</vt:lpstr>
      <vt:lpstr>Мать провожает сына на фронт 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классного часа «Доброта спасла мир»</dc:title>
  <dc:creator>User</dc:creator>
  <cp:lastModifiedBy>User</cp:lastModifiedBy>
  <cp:revision>27</cp:revision>
  <dcterms:created xsi:type="dcterms:W3CDTF">2015-04-15T15:16:46Z</dcterms:created>
  <dcterms:modified xsi:type="dcterms:W3CDTF">2015-04-26T15:57:47Z</dcterms:modified>
</cp:coreProperties>
</file>