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A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F9740-66C8-4329-80E6-5A39C4B42631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2F30F-ADEE-4287-B379-C797AB8AD3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70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fif"/><Relationship Id="rId4" Type="http://schemas.openxmlformats.org/officeDocument/2006/relationships/image" Target="../media/image10.jf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19" y="0"/>
            <a:ext cx="925251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74" y="2924944"/>
            <a:ext cx="9036496" cy="1440160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SemiLight" panose="020B0502040204020203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Bahnschrift SemiLight" panose="020B0502040204020203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>Классный час:</a:t>
            </a:r>
            <a:b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>«</a:t>
            </a:r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>Мои </a:t>
            </a:r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>земляки- дети </a:t>
            </a:r>
            <a:r>
              <a:rPr lang="ru-RU" dirty="0" smtClean="0">
                <a:solidFill>
                  <a:schemeClr val="bg1"/>
                </a:solidFill>
                <a:latin typeface="Bahnschrift SemiLight" panose="020B0502040204020203" pitchFamily="34" charset="0"/>
              </a:rPr>
              <a:t>войны»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-25749" y="5301208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Подготовила: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ученица 10 «А» класса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err="1">
                <a:solidFill>
                  <a:schemeClr val="bg1"/>
                </a:solidFill>
              </a:rPr>
              <a:t>Дузь</a:t>
            </a:r>
            <a:r>
              <a:rPr lang="ru-RU" dirty="0">
                <a:solidFill>
                  <a:schemeClr val="bg1"/>
                </a:solidFill>
              </a:rPr>
              <a:t> Татьяна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Научный руководитель: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Е. А. Мартемьянова 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62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95739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7859216" cy="4464497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 w="76200">
            <a:solidFill>
              <a:srgbClr val="C0000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/>
              <a:t>В школе он учил русский язык, а во время армии еще украинский и белорусский. В детстве Павел и его друзья играли только в войну. Делились на две команды- русские и немцы. Строили баррикады, доходило до такого ожесточения, что дети бросались землей, либо камнями. Часто питались </a:t>
            </a:r>
            <a:r>
              <a:rPr lang="ru-RU" i="1" dirty="0" err="1"/>
              <a:t>драниками</a:t>
            </a:r>
            <a:r>
              <a:rPr lang="ru-RU" i="1" dirty="0"/>
              <a:t>, в основном в них не входила мука и они были не очень вкусные. Подрастающему поколению желает, чтобы никогда не забывали о том, что такое война. О том, что гибли люди не только на фронте, но и тылу, и от голода. Чтобы любили свою родину также, как любят свою мать, как любят свой дом.</a:t>
            </a:r>
          </a:p>
        </p:txBody>
      </p:sp>
    </p:spTree>
    <p:extLst>
      <p:ext uri="{BB962C8B-B14F-4D97-AF65-F5344CB8AC3E}">
        <p14:creationId xmlns:p14="http://schemas.microsoft.com/office/powerpoint/2010/main" val="225479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04" y="0"/>
            <a:ext cx="9418304" cy="6477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3282501" cy="4525963"/>
          </a:xfrm>
          <a:ln w="762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25" y="2420888"/>
            <a:ext cx="4956043" cy="3717032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6713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075240" cy="5112569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76200">
            <a:solidFill>
              <a:srgbClr val="C00000"/>
            </a:solidFill>
          </a:ln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i="1" dirty="0"/>
              <a:t>Тарасов Юрий Андреевич. </a:t>
            </a:r>
          </a:p>
          <a:p>
            <a:pPr marL="0" indent="0">
              <a:buNone/>
            </a:pPr>
            <a:r>
              <a:rPr lang="ru-RU" i="1" dirty="0"/>
              <a:t>Родился в Алтайском крае, Троицкий район, с. Петровка 1937 год. В 1939 году переехали в с. Чара, добирались на оленях около 45 дней. После окончания войны пошел в школу в 1945-1946 году. Питались в основном картошкой в мундире. В подростковом возрасте ходили на </a:t>
            </a:r>
            <a:r>
              <a:rPr lang="ru-RU" i="1" dirty="0" err="1"/>
              <a:t>луктур</a:t>
            </a:r>
            <a:r>
              <a:rPr lang="ru-RU" i="1" dirty="0"/>
              <a:t>. Учился до 7 класса потом пошел работать в колхоз, возил и рубил дрова. После этого работал грузчиком. Участвовал в Воскресниках в комсомоле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1" dirty="0"/>
              <a:t>Андрей Михайлович Тарасов-отец (1914-1990 год) До войны работал почтальоном, а после он стал заведующим колхоза, также его избрали председателем района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1" dirty="0"/>
              <a:t>Родная мать Анна Федоровна Тарасова (1914-1946) умерла, когда Юрий Андреевич был маленьким, работала в столовой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1" dirty="0"/>
              <a:t>Вторая мать Наталья Михайловна Тарасова (1914-2000) работала уборщицей, была прачкой, он помогал ей таскать воду. 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Юрий </a:t>
            </a:r>
            <a:r>
              <a:rPr lang="ru-RU" i="1" dirty="0"/>
              <a:t>Андреевич проработал почти во всех организациях в Чаре, часто шоферил. В армии служил три года, также шофером.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00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394472" cy="4525963"/>
          </a:xfrm>
          <a:ln w="762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852935"/>
            <a:ext cx="5221848" cy="347171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79512" y="600148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Фото: </a:t>
            </a:r>
            <a:r>
              <a:rPr lang="ru-RU" dirty="0" err="1" smtClean="0">
                <a:solidFill>
                  <a:schemeClr val="bg1"/>
                </a:solidFill>
              </a:rPr>
              <a:t>Ловцовой</a:t>
            </a:r>
            <a:r>
              <a:rPr lang="ru-RU" dirty="0" smtClean="0">
                <a:solidFill>
                  <a:schemeClr val="bg1"/>
                </a:solidFill>
              </a:rPr>
              <a:t> Анны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3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7488832" cy="3672408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 w="76200"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/>
              <a:t>Хотелось бы сказать о таком человеке, который недавно ушел из жизни. </a:t>
            </a:r>
            <a:r>
              <a:rPr lang="ru-RU" i="1" dirty="0" err="1"/>
              <a:t>Нурулин</a:t>
            </a:r>
            <a:r>
              <a:rPr lang="ru-RU" i="1" dirty="0"/>
              <a:t> </a:t>
            </a:r>
            <a:r>
              <a:rPr lang="ru-RU" i="1" dirty="0" err="1"/>
              <a:t>Гумар</a:t>
            </a:r>
            <a:r>
              <a:rPr lang="ru-RU" i="1" dirty="0"/>
              <a:t> </a:t>
            </a:r>
            <a:r>
              <a:rPr lang="ru-RU" i="1" dirty="0" err="1"/>
              <a:t>Хадеевич</a:t>
            </a:r>
            <a:r>
              <a:rPr lang="ru-RU" i="1" dirty="0"/>
              <a:t>. Родился он в 1930 году, прошел огромный жизненный путь, как все дети военного времени трудился наравне со старшими, помогал фронту. Несмотря на все трудности, он не растерял любовь к жизни, к людям, к своим родным, был прекрасным собеседником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6727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32648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76200">
            <a:solidFill>
              <a:srgbClr val="C00000"/>
            </a:solidFill>
          </a:ln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i="1" dirty="0"/>
              <a:t>Сельские дети все лето поливали и пололи колхозные овощи, помогали матерям на колхозной ферме, в заготовке дров на зиму, косили и сушили сено на покосах наравне со взрослыми, перевозили грузы на лошадях. Каждый человек, проживающий в период войны- герой. Дети быстро взрослели и вместо того, чтобы беззаботно жить, они видели как их родные уходят на фронт и не возвращаются. Дети вынуждены были становиться серьезнее, вместо веселых прогулок с друзьями они помогали по хозяйству, многие дети входили в партизанские отряды. Несмотря на то, что дети не воевали на линиях фронта, они достойны того, чтобы их заслуги помнили и уважали. Хочу чтобы люди никогда не забывали о том ужасном времени, о том как люди отдавали свои жизни на благо нашего будущего. Ценили и уважали ветеранов и людей, которые трудились в тылу, были детьми во время войны. Хочу чтобы больше времени уделяли данной теме подростки, потому что они наследники «Великой победы». На них лежит немалая ответственность за будущее нашей страны.</a:t>
            </a:r>
          </a:p>
        </p:txBody>
      </p:sp>
    </p:spTree>
    <p:extLst>
      <p:ext uri="{BB962C8B-B14F-4D97-AF65-F5344CB8AC3E}">
        <p14:creationId xmlns:p14="http://schemas.microsoft.com/office/powerpoint/2010/main" val="388807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37" y="2276872"/>
            <a:ext cx="5832647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8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2500" y="548680"/>
            <a:ext cx="4201988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/>
              <a:t>Великая Отечественная война 1941-1945 г. унесла огромное количество судеб, затронула каждый дом. Помимо того, что люди уходили воевать, дома у них оставались семьи: жены и дети. Их судьбы  кардинально изменились. </a:t>
            </a:r>
          </a:p>
          <a:p>
            <a:pPr marL="0" indent="0">
              <a:buNone/>
            </a:pPr>
            <a:r>
              <a:rPr lang="ru-RU" sz="2000" i="1" dirty="0"/>
              <a:t>Тема Великой Отечественной войны будет всегда актуальной, потому что </a:t>
            </a:r>
            <a:r>
              <a:rPr lang="ru-RU" sz="2000" i="1" dirty="0" smtClean="0"/>
              <a:t>каждый гражданин </a:t>
            </a:r>
            <a:r>
              <a:rPr lang="ru-RU" sz="2000" i="1" dirty="0"/>
              <a:t>России должен знать историю страны. Человеческая мудрость гласит: «Только та страна, в которой люди помнят о своем прошлом, достойна будущего».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5" y="764704"/>
            <a:ext cx="464400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67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" y="-17782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62946"/>
            <a:ext cx="7200800" cy="4896544"/>
          </a:xfrm>
          <a:gradFill flip="none" rotWithShape="1">
            <a:gsLst>
              <a:gs pos="0">
                <a:srgbClr val="AEAEAC">
                  <a:tint val="66000"/>
                  <a:satMod val="160000"/>
                </a:srgbClr>
              </a:gs>
              <a:gs pos="50000">
                <a:srgbClr val="AEAEAC">
                  <a:tint val="44500"/>
                  <a:satMod val="160000"/>
                </a:srgbClr>
              </a:gs>
              <a:gs pos="100000">
                <a:srgbClr val="AEAEAC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76200">
            <a:solidFill>
              <a:srgbClr val="C00000"/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i="1" dirty="0" smtClean="0"/>
              <a:t>Никому не секрет</a:t>
            </a:r>
            <a:r>
              <a:rPr lang="en-US" i="1" dirty="0" smtClean="0"/>
              <a:t>,</a:t>
            </a:r>
            <a:r>
              <a:rPr lang="ru-RU" i="1" dirty="0" smtClean="0"/>
              <a:t> что наш </a:t>
            </a:r>
            <a:r>
              <a:rPr lang="ru-RU" i="1" dirty="0" err="1"/>
              <a:t>К</a:t>
            </a:r>
            <a:r>
              <a:rPr lang="ru-RU" i="1" dirty="0" err="1" smtClean="0"/>
              <a:t>аларский</a:t>
            </a:r>
            <a:r>
              <a:rPr lang="ru-RU" i="1" dirty="0" smtClean="0"/>
              <a:t> район также принимал участие в </a:t>
            </a:r>
            <a:r>
              <a:rPr lang="ru-RU" i="1" dirty="0"/>
              <a:t>Великой Отечественной войне. Фронтовая биография воинов-</a:t>
            </a:r>
            <a:r>
              <a:rPr lang="ru-RU" i="1" dirty="0" err="1"/>
              <a:t>каларцев</a:t>
            </a:r>
            <a:r>
              <a:rPr lang="ru-RU" i="1" dirty="0"/>
              <a:t> началась 26 декабря 1941 года. По первому призыву ушли на фронт лучшие парни, мужья, сыновья, братья, чтобы вступить в кровавый бой. Не ради славы, а ради жизни на земле. </a:t>
            </a:r>
            <a:r>
              <a:rPr lang="ru-RU" i="1" dirty="0" err="1"/>
              <a:t>Каларцы</a:t>
            </a:r>
            <a:r>
              <a:rPr lang="ru-RU" i="1" dirty="0"/>
              <a:t> сражались под Смоленском и Сталинградом, под </a:t>
            </a:r>
            <a:r>
              <a:rPr lang="ru-RU" i="1" dirty="0" err="1"/>
              <a:t>Витбеском</a:t>
            </a:r>
            <a:r>
              <a:rPr lang="ru-RU" i="1" dirty="0"/>
              <a:t> и Курском, дошли до Кенигсберга, Эльбы и Берлина. 648 земляков сражались, не жалея своей жизни, ради счастливых сегодняшних дней. </a:t>
            </a:r>
            <a:r>
              <a:rPr lang="ru-RU" i="1" dirty="0" smtClean="0"/>
              <a:t>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8375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08721"/>
            <a:ext cx="7704856" cy="4968552"/>
          </a:xfrm>
          <a:gradFill flip="none" rotWithShape="1">
            <a:gsLst>
              <a:gs pos="0">
                <a:srgbClr val="AEAEAC">
                  <a:tint val="66000"/>
                  <a:satMod val="160000"/>
                </a:srgbClr>
              </a:gs>
              <a:gs pos="50000">
                <a:srgbClr val="AEAEAC">
                  <a:tint val="44500"/>
                  <a:satMod val="160000"/>
                </a:srgbClr>
              </a:gs>
              <a:gs pos="100000">
                <a:srgbClr val="AEAEAC">
                  <a:tint val="23500"/>
                  <a:satMod val="160000"/>
                </a:srgbClr>
              </a:gs>
            </a:gsLst>
            <a:lin ang="5400000" scaled="1"/>
            <a:tileRect/>
          </a:gradFill>
          <a:ln w="762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/>
              <a:t> Великая Отечественная война стала первым экзаменом для молодого района. Района, в котором еще не было своего военкомата, большая часть населения была вообще освобождена от воинской обязанности. И до войны жили трудно и бедно. Чара только начинала отстраиваться. Не сладко пришлось и женщинам в годы войны. Весь мужской труд лег на женские плечи</a:t>
            </a:r>
            <a:r>
              <a:rPr lang="ru-RU" i="1" dirty="0" smtClean="0"/>
              <a:t>.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5112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19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20888"/>
            <a:ext cx="8064896" cy="2448272"/>
          </a:xfrm>
          <a:gradFill flip="none" rotWithShape="1">
            <a:gsLst>
              <a:gs pos="0">
                <a:schemeClr val="tx1">
                  <a:lumMod val="65000"/>
                  <a:lumOff val="35000"/>
                  <a:tint val="66000"/>
                  <a:satMod val="160000"/>
                </a:schemeClr>
              </a:gs>
              <a:gs pos="50000">
                <a:schemeClr val="tx1">
                  <a:lumMod val="65000"/>
                  <a:lumOff val="3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lumOff val="3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rgbClr val="C0000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Для того, чтобы </a:t>
            </a:r>
            <a:r>
              <a:rPr lang="ru-RU" b="1" dirty="0" smtClean="0"/>
              <a:t>почувствовать атмосферу </a:t>
            </a:r>
            <a:r>
              <a:rPr lang="ru-RU" b="1" dirty="0"/>
              <a:t>Великой Отечественной войны я </a:t>
            </a:r>
            <a:r>
              <a:rPr lang="ru-RU" b="1" dirty="0" smtClean="0"/>
              <a:t>расскажу вам о людях, </a:t>
            </a:r>
            <a:r>
              <a:rPr lang="ru-RU" b="1" dirty="0"/>
              <a:t>которые жили в данный период времени. </a:t>
            </a:r>
          </a:p>
        </p:txBody>
      </p:sp>
    </p:spTree>
    <p:extLst>
      <p:ext uri="{BB962C8B-B14F-4D97-AF65-F5344CB8AC3E}">
        <p14:creationId xmlns:p14="http://schemas.microsoft.com/office/powerpoint/2010/main" val="409900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64704"/>
            <a:ext cx="7992888" cy="5040560"/>
          </a:xfrm>
          <a:gradFill flip="none" rotWithShape="1">
            <a:gsLst>
              <a:gs pos="0">
                <a:schemeClr val="tx1">
                  <a:lumMod val="65000"/>
                  <a:lumOff val="35000"/>
                  <a:tint val="66000"/>
                  <a:satMod val="160000"/>
                </a:schemeClr>
              </a:gs>
              <a:gs pos="50000">
                <a:schemeClr val="tx1">
                  <a:lumMod val="65000"/>
                  <a:lumOff val="3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lumOff val="3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76200">
            <a:solidFill>
              <a:srgbClr val="C00000"/>
            </a:solidFill>
          </a:ln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i="1" dirty="0"/>
              <a:t>Первый представитель того страшного времени: Вера Степановна Мартемьянова. Родилась она 9 февраля 1942 года в г. Петровск-Забайкальск. </a:t>
            </a:r>
          </a:p>
          <a:p>
            <a:pPr marL="0" indent="0" algn="ctr">
              <a:buNone/>
            </a:pPr>
            <a:r>
              <a:rPr lang="ru-RU" i="1" dirty="0"/>
              <a:t>Семья у нее была большая - мать, отец, старшая сестра Люба, через год после рождения Веры Степановны появилась Таня, а затем самая младшая сестра Галя. Время было трудное, в магазинах были длинные очереди. Родители держали хозяйство, телят, кур и свиней. Конечно, был собственный огород, овощи. Сезонные ягоды и грибы, этим и питались. Отец работал на металлургическом заводе. Вера с сёстрами ходили в детский сад, а затем в школу. Приходилось во всем помогать родителям. Она отучилась до 10 класса, потом поступила в медицинский институт, параллельно подрабатывала на заводе, очищала кирпичи. Конечно, было сложно, но их семья жила дружно. 9 мая отмечали, ходили на митинги. Позже вышла замуж, забеременела, совмещать с учёбой не получилось, пришлось оставить институт. В 60-х переехали с мужем Борисом и детьми в с. Чара. Деток у нее трое Сережа, Витя и младший Юра. Бориса не стало в 2008 году. </a:t>
            </a:r>
          </a:p>
        </p:txBody>
      </p:sp>
    </p:spTree>
    <p:extLst>
      <p:ext uri="{BB962C8B-B14F-4D97-AF65-F5344CB8AC3E}">
        <p14:creationId xmlns:p14="http://schemas.microsoft.com/office/powerpoint/2010/main" val="285118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5" cy="666936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268760"/>
            <a:ext cx="6624736" cy="3312368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76200">
            <a:solidFill>
              <a:srgbClr val="C00000"/>
            </a:solidFill>
          </a:ln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i="1" dirty="0"/>
              <a:t>«Сейчас наша семья ещё больше, у меня 5 внуков и 4 правнуков, я очень счастливая бабушка»- говорит Вера Степанова. Летом все также сажает огород, выращивает помидоры, огурцы, картошку. Подрастающему поколению, желает жить в крепкой, любящей семье и мирного неба над головой. </a:t>
            </a:r>
          </a:p>
        </p:txBody>
      </p:sp>
    </p:spTree>
    <p:extLst>
      <p:ext uri="{BB962C8B-B14F-4D97-AF65-F5344CB8AC3E}">
        <p14:creationId xmlns:p14="http://schemas.microsoft.com/office/powerpoint/2010/main" val="220891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8842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5311"/>
            <a:ext cx="4968552" cy="6624736"/>
          </a:xfrm>
          <a:ln w="76200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39552" y="551351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Фото</a:t>
            </a:r>
            <a:r>
              <a:rPr lang="ru-RU" dirty="0" smtClean="0">
                <a:solidFill>
                  <a:schemeClr val="bg1"/>
                </a:solidFill>
              </a:rPr>
              <a:t>: </a:t>
            </a:r>
            <a:r>
              <a:rPr lang="ru-RU" dirty="0" err="1" smtClean="0">
                <a:solidFill>
                  <a:schemeClr val="bg1"/>
                </a:solidFill>
              </a:rPr>
              <a:t>Кушневой</a:t>
            </a:r>
            <a:r>
              <a:rPr lang="ru-RU" dirty="0" smtClean="0">
                <a:solidFill>
                  <a:schemeClr val="bg1"/>
                </a:solidFill>
              </a:rPr>
              <a:t> Надежды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62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64705"/>
            <a:ext cx="7560840" cy="4320480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76200">
            <a:solidFill>
              <a:srgbClr val="C00000"/>
            </a:solidFill>
          </a:ln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i="1" dirty="0"/>
              <a:t>Павел Михайлович </a:t>
            </a:r>
            <a:r>
              <a:rPr lang="ru-RU" i="1" dirty="0" err="1"/>
              <a:t>Ферко</a:t>
            </a:r>
            <a:r>
              <a:rPr lang="ru-RU" i="1" dirty="0"/>
              <a:t>. </a:t>
            </a:r>
          </a:p>
          <a:p>
            <a:pPr marL="0" indent="0">
              <a:buNone/>
            </a:pPr>
            <a:r>
              <a:rPr lang="ru-RU" i="1" dirty="0"/>
              <a:t>Родился 2 августа 1944 года. В деревне Камер </a:t>
            </a:r>
            <a:r>
              <a:rPr lang="ru-RU" i="1" dirty="0" err="1"/>
              <a:t>Ояшинского</a:t>
            </a:r>
            <a:r>
              <a:rPr lang="ru-RU" i="1" dirty="0"/>
              <a:t> района, Новосибирской области. Отец у него белорус, а мать из Кубани. В 1932 году родился Миша. А дальше все дети умирали в младенческом возрасте до самого Павла Михайловича. Мать у него столярничала во время войны. Делала деревянные бочки на </a:t>
            </a:r>
            <a:r>
              <a:rPr lang="ru-RU" i="1" dirty="0" err="1"/>
              <a:t>бондарке</a:t>
            </a:r>
            <a:r>
              <a:rPr lang="ru-RU" i="1" dirty="0"/>
              <a:t> для засола крапивы, которую потом отправляли голодающим. Ходил в детский сад после войны. Интересная история: отец купил ботинки и во время сон часа принес Павлу Михайловичу, он их померил и чтобы не будить детей ему разрешили спать в ботинках. </a:t>
            </a:r>
          </a:p>
        </p:txBody>
      </p:sp>
    </p:spTree>
    <p:extLst>
      <p:ext uri="{BB962C8B-B14F-4D97-AF65-F5344CB8AC3E}">
        <p14:creationId xmlns:p14="http://schemas.microsoft.com/office/powerpoint/2010/main" val="400394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100</TotalTime>
  <Words>1161</Words>
  <Application>Microsoft Office PowerPoint</Application>
  <PresentationFormat>Экран (4:3)</PresentationFormat>
  <Paragraphs>24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Классный час: «Мои земляки- дети войны»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земляки- дети войны.        Подготовила: Дузь Татьяна ученица  10 А класса Научный руководитель: Елизавета Андреевна Мартемьянова      </dc:title>
  <dc:creator>USER</dc:creator>
  <cp:lastModifiedBy>1234</cp:lastModifiedBy>
  <cp:revision>17</cp:revision>
  <dcterms:created xsi:type="dcterms:W3CDTF">2022-05-03T07:58:25Z</dcterms:created>
  <dcterms:modified xsi:type="dcterms:W3CDTF">2022-05-03T11:10:30Z</dcterms:modified>
</cp:coreProperties>
</file>