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76" r:id="rId4"/>
    <p:sldId id="277" r:id="rId5"/>
    <p:sldId id="278" r:id="rId6"/>
    <p:sldId id="279" r:id="rId7"/>
    <p:sldId id="280" r:id="rId8"/>
    <p:sldId id="281" r:id="rId9"/>
    <p:sldId id="283" r:id="rId10"/>
    <p:sldId id="284" r:id="rId11"/>
    <p:sldId id="285" r:id="rId12"/>
    <p:sldId id="286" r:id="rId13"/>
    <p:sldId id="28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 varScale="1">
        <p:scale>
          <a:sx n="69" d="100"/>
          <a:sy n="69" d="100"/>
        </p:scale>
        <p:origin x="5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34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AE142-64FC-4CE5-B9A6-5DEBF7E82DDF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0027F-82F7-4EAB-B05B-3FFFB747E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08922"/>
            <a:ext cx="4449340" cy="1512168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Гусева А.В. </a:t>
            </a:r>
          </a:p>
          <a:p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МКОУ ООШ </a:t>
            </a:r>
            <a:endPara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п. Октябрьский</a:t>
            </a: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063276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ГИСТОГРАММА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4096" y="514517"/>
            <a:ext cx="9144000" cy="548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СТАТИСТИКА И ВЕРОЯТНОСТЬ</a:t>
            </a:r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21889"/>
            <a:ext cx="3421601" cy="43992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3161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04896" y="82939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Построение гистограммы с помощью </a:t>
            </a:r>
            <a:r>
              <a:rPr lang="en-US" sz="2800" b="1" dirty="0" smtClean="0">
                <a:solidFill>
                  <a:schemeClr val="bg1"/>
                </a:solidFill>
              </a:rPr>
              <a:t>Excel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7847" y="1447020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 построений: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371475"/>
            <a:ext cx="6709465" cy="40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4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04896" y="82939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Самостоятельная работа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96" y="1318775"/>
            <a:ext cx="7469511" cy="441448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6518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27847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Рефлексия 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s://fsd.multiurok.ru/html/2017/06/06/s_59364cdd00e84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9" t="5689" r="5113" b="31312"/>
          <a:stretch/>
        </p:blipFill>
        <p:spPr bwMode="auto">
          <a:xfrm>
            <a:off x="1773308" y="1683410"/>
            <a:ext cx="6901966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84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27847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Домашнее задание: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763688" y="2924944"/>
            <a:ext cx="6400800" cy="1752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Стр. 273 - № 750, № 751.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54945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задание:</a:t>
            </a:r>
            <a:r>
              <a:rPr lang="ru-RU" sz="6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60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1036, № 1038, № 1097.</a:t>
            </a:r>
            <a:endParaRPr lang="ru-RU" sz="4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Picture 7" descr="C:\Users\1\AppData\Local\Microsoft\Windows\Temporary Internet Files\Content.IE5\ZU7XX7CM\MCj043189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00" y="5175250"/>
            <a:ext cx="18415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Цель урока: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403648" y="1196752"/>
            <a:ext cx="7488832" cy="525658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90150" y="1196752"/>
            <a:ext cx="748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сформировать представление о статистических исследованиях, обработке данных и интерпретации результатов.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представление о выборочном методе исследования,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понимать и использовать математические средства наглядности (таблицы, диаграммы, графики и т.д.) для иллюстрации, интерпретации, аргументации;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новые понятия — </a:t>
            </a: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интервальный ряд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гистограмма</a:t>
            </a:r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спользовать полученные знание при построении гистограммы.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Матем</a:t>
            </a:r>
            <a:r>
              <a:rPr lang="ru-RU" sz="4000" b="1" dirty="0" smtClean="0">
                <a:solidFill>
                  <a:schemeClr val="bg1"/>
                </a:solidFill>
              </a:rPr>
              <a:t>атическая разминка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7488832" cy="525658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196752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рядов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найдите размах, среднее арифметическое,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размах, моду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медиану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а</a:t>
            </a:r>
            <a:r>
              <a:rPr lang="ru-RU" sz="2400" dirty="0"/>
              <a:t>) </a:t>
            </a:r>
            <a:r>
              <a:rPr lang="ru-RU" sz="2400" dirty="0" smtClean="0"/>
              <a:t>0; 0;1;1; 1; 2; 3;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б) </a:t>
            </a:r>
            <a:r>
              <a:rPr lang="ru-RU" sz="2400" dirty="0" smtClean="0"/>
              <a:t>3; 8; 4; 5; 7; 8; 9; 7; 4; 8;</a:t>
            </a:r>
          </a:p>
          <a:p>
            <a:endParaRPr lang="ru-RU" sz="2400" dirty="0" smtClean="0"/>
          </a:p>
          <a:p>
            <a:r>
              <a:rPr lang="ru-RU" sz="2400" dirty="0" smtClean="0"/>
              <a:t>в) 21; 45; 8; 9; 54; 21; 8; 8; 10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6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Матем</a:t>
            </a:r>
            <a:r>
              <a:rPr lang="ru-RU" sz="4000" b="1" dirty="0" smtClean="0">
                <a:solidFill>
                  <a:schemeClr val="bg1"/>
                </a:solidFill>
              </a:rPr>
              <a:t>атическая разминка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7488832" cy="525658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15" y="1916832"/>
            <a:ext cx="7415265" cy="28845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634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Новая тема. Гистограмма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7488832" cy="525658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196752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рядов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найдите размах, среднее арифметическое,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размах, моду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медиану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а</a:t>
            </a:r>
            <a:r>
              <a:rPr lang="ru-RU" sz="2400" dirty="0"/>
              <a:t>) </a:t>
            </a:r>
            <a:r>
              <a:rPr lang="ru-RU" sz="2400" dirty="0" smtClean="0"/>
              <a:t>0; 0;1;1; 1; 2; 3;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б) </a:t>
            </a:r>
            <a:r>
              <a:rPr lang="ru-RU" sz="2400" dirty="0" smtClean="0"/>
              <a:t>3; 8; 4; 5; 7; 8; 9; 7; 4; 8;</a:t>
            </a:r>
          </a:p>
          <a:p>
            <a:endParaRPr lang="ru-RU" sz="2400" dirty="0" smtClean="0"/>
          </a:p>
          <a:p>
            <a:r>
              <a:rPr lang="ru-RU" sz="2400" dirty="0" smtClean="0"/>
              <a:t>в) 21; 45; 8; 9; 54; 21; 8; 8; 10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1384323" y="1283524"/>
            <a:ext cx="74834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Гистограмма частот – специальное графическое изображение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интервального ряда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671" y="2978576"/>
            <a:ext cx="4899738" cy="251966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2762629" y="5638063"/>
            <a:ext cx="5833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на горизонтальной оси откладывают интервалы, </a:t>
            </a:r>
            <a:r>
              <a:rPr lang="ru-RU" b="1" dirty="0" smtClean="0"/>
              <a:t>на которые </a:t>
            </a:r>
            <a:r>
              <a:rPr lang="ru-RU" b="1" dirty="0"/>
              <a:t>разбит весь промежуток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86034" y="3753103"/>
            <a:ext cx="2349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строят прямоугольники с высотами, равными числу значений или</a:t>
            </a:r>
          </a:p>
          <a:p>
            <a:pPr algn="r"/>
            <a:r>
              <a:rPr lang="ru-RU" b="1" dirty="0" smtClean="0"/>
              <a:t>частотам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Новая тема. Гистограмма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4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188640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Работаем по определению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87236" y="894716"/>
            <a:ext cx="74834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 результатам тестирования по математике учащихся 7-го класса получены данные о доступности заданий теста (отношение числа учащихся, правильно выполнивших задания, к числу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трестировавшихся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учащихся),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представленные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ниже, в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таблице.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     Тест содержал 25 заданий. Построить гистограмму.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183" y="2525932"/>
            <a:ext cx="7467079" cy="89896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286034" y="3753103"/>
            <a:ext cx="234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Кол-во заданий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54050" y="5923590"/>
            <a:ext cx="23498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Доступность задания</a:t>
            </a:r>
            <a:endParaRPr lang="ru-RU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3643032"/>
            <a:ext cx="3505796" cy="227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6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384323" y="203602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Анализируем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96" y="1494035"/>
            <a:ext cx="7341600" cy="40231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7863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5536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04896" y="82939"/>
            <a:ext cx="7592888" cy="658613"/>
          </a:xfrm>
          <a:prstGeom prst="rect">
            <a:avLst/>
          </a:prstGeom>
          <a:solidFill>
            <a:schemeClr val="accent4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Построение гистограммы с помощью </a:t>
            </a:r>
            <a:r>
              <a:rPr lang="en-US" sz="2800" b="1" dirty="0" smtClean="0">
                <a:solidFill>
                  <a:schemeClr val="bg1"/>
                </a:solidFill>
              </a:rPr>
              <a:t>Excel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2785" y="897268"/>
            <a:ext cx="7483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Стр. 272 упр. № 749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7847" y="1447020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решения задачи и  построения гистограммы: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Открываем программу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Excel.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Находим размах ряда.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Создаем интервальный ряд.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Создаем таблицу частот интервального ряда и вводим в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Excel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Выделяем в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Excel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таблицу  -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Вставка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&gt;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Гистограмма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0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292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Tahoma</vt:lpstr>
      <vt:lpstr>Times New Roman</vt:lpstr>
      <vt:lpstr>Тема Office</vt:lpstr>
      <vt:lpstr>Презентация PowerPoint</vt:lpstr>
      <vt:lpstr> 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Анна</cp:lastModifiedBy>
  <cp:revision>22</cp:revision>
  <dcterms:created xsi:type="dcterms:W3CDTF">2013-04-30T19:17:08Z</dcterms:created>
  <dcterms:modified xsi:type="dcterms:W3CDTF">2022-05-03T11:04:26Z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218268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