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59" r:id="rId7"/>
    <p:sldId id="262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80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9076D-B930-49A2-A576-D4A004BCDDD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F3B07-DBD2-48F8-8532-1954A4234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3-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071546"/>
            <a:ext cx="93122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Сочинение по картине </a:t>
            </a: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Ивана Ивановича Шишкина</a:t>
            </a: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«Утро в сосновом лесу»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3-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pic>
        <p:nvPicPr>
          <p:cNvPr id="5" name="Рисунок 4" descr="3734508-9c12befe6e03f5d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2" y="357165"/>
            <a:ext cx="9128538" cy="63139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3-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pic>
        <p:nvPicPr>
          <p:cNvPr id="5" name="Рисунок 4" descr="202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604"/>
            <a:ext cx="3435818" cy="41433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868" y="571480"/>
            <a:ext cx="578647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Иван Иванович Шишкин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один из самых выдающихся  русских художников-пейзажистов XIX века.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Невыразимую любовь к родной природе он перенес на свои полотна, воспевая в каждой картине красоту и величие бескрайних русских полей и лесов, восхищаясь не только могучими дубравами, но и пестротой обычных полевых цветов. Пожалуй, самая известная картина выдающегося русского пейзажиста И. И. Шишкина – «Утро в сосновом лесу». Картина была написана в 1889 году. Считается, что замысел картины был подсказан Шишкину известным художником Савицким К. А. Рукой именно этого художника, кстати, были написаны медведица и играющие медвежата. Однако Третьяков, который приобрел полотно, решил закрепить за ним авторство Шишкина, поскольку считал, что основная работа сделана именно им.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4714884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1832-1898</a:t>
            </a:r>
            <a:r>
              <a:rPr lang="ru-RU" b="1" dirty="0" smtClean="0"/>
              <a:t>)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layer.myshared.ru/6/600132/slides/slide_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329088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11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layer.myshared.ru/6/600132/slides/slide_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329088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948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3-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pic>
        <p:nvPicPr>
          <p:cNvPr id="5" name="Рисунок 4" descr="3734508-9c12befe6e03f5d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85" y="285728"/>
            <a:ext cx="7023301" cy="48577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2071670" y="5214950"/>
            <a:ext cx="34804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Вступление.</a:t>
            </a:r>
          </a:p>
          <a:p>
            <a:pPr marL="457200" indent="-45720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Основная часть.</a:t>
            </a:r>
          </a:p>
          <a:p>
            <a:pPr marL="457200" indent="-45720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Концовка.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3-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214290"/>
            <a:ext cx="3775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Перед нами картина…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785794"/>
            <a:ext cx="8361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картине изображено …   Солнце …     В лесу …   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центре картины я вижу…  Они…    Медведица…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1" y="1714488"/>
            <a:ext cx="8501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Мне  понравилась картина Шишкина «Утро в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сосновом лесу», потому что…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3734508-9c12befe6e03f5d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257" y="2643182"/>
            <a:ext cx="6308059" cy="4363074"/>
          </a:xfrm>
          <a:prstGeom prst="rect">
            <a:avLst/>
          </a:prstGeom>
        </p:spPr>
      </p:pic>
      <p:pic>
        <p:nvPicPr>
          <p:cNvPr id="10" name="Рисунок 9" descr="3734508-9c12befe6e03f5d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657" y="2795582"/>
            <a:ext cx="6308059" cy="4363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3-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357298"/>
            <a:ext cx="14053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ИСТОЧНИКИ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857364"/>
            <a:ext cx="7166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http://img-fotki.yandex.ru/get/4515/best-kartina.8/0_72d62_339fdf68_XL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29289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2357430"/>
            <a:ext cx="65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http://www.sevkray.ru/files/1/600/20240.jpg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195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user</cp:lastModifiedBy>
  <cp:revision>10</cp:revision>
  <dcterms:created xsi:type="dcterms:W3CDTF">2014-04-27T09:32:56Z</dcterms:created>
  <dcterms:modified xsi:type="dcterms:W3CDTF">2022-05-03T11:24:45Z</dcterms:modified>
</cp:coreProperties>
</file>