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0" r:id="rId2"/>
    <p:sldId id="269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8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65232-B093-48C7-BDCB-F9EF70DD8A6B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88AB6-8452-490C-BF59-62978A414B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689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88AB6-8452-490C-BF59-62978A414B6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67EEF-345E-4828-8D08-0A22CCEB8AA3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313D-3518-41E0-952D-CBB8BB818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74732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 работе на картиной дети под руководством учителя рассматривают</a:t>
            </a:r>
          </a:p>
          <a:p>
            <a:r>
              <a:rPr lang="ru-RU" dirty="0" smtClean="0"/>
              <a:t> картину, объясняют знакомые орфограммы, составляют предложения по</a:t>
            </a:r>
          </a:p>
          <a:p>
            <a:r>
              <a:rPr lang="ru-RU" dirty="0" smtClean="0"/>
              <a:t> опорным словам, рассматривают образец составленного предложения.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88024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142852"/>
            <a:ext cx="3821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3 часть. Заключение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642918"/>
            <a:ext cx="61007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Твоё отношение к картине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357298"/>
            <a:ext cx="260359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п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нравилась,</a:t>
            </a:r>
          </a:p>
          <a:p>
            <a:r>
              <a:rPr lang="ru-RU" sz="3200" b="1" dirty="0" smtClean="0"/>
              <a:t>эта к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ртина,</a:t>
            </a:r>
          </a:p>
          <a:p>
            <a:r>
              <a:rPr lang="ru-RU" sz="3200" b="1" dirty="0" smtClean="0"/>
              <a:t>мне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29124" y="1428736"/>
            <a:ext cx="3484672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художник,</a:t>
            </a:r>
          </a:p>
          <a:p>
            <a:r>
              <a:rPr lang="ru-RU" sz="3200" b="1" smtClean="0"/>
              <a:t>п</a:t>
            </a:r>
            <a:r>
              <a:rPr lang="ru-RU" sz="3200" b="1" smtClean="0">
                <a:solidFill>
                  <a:srgbClr val="FF0000"/>
                </a:solidFill>
              </a:rPr>
              <a:t>о</a:t>
            </a:r>
            <a:r>
              <a:rPr lang="ru-RU" sz="3200" b="1" smtClean="0"/>
              <a:t>к</a:t>
            </a:r>
            <a:r>
              <a:rPr lang="ru-RU" sz="3200" b="1" smtClean="0">
                <a:solidFill>
                  <a:srgbClr val="FF0000"/>
                </a:solidFill>
              </a:rPr>
              <a:t>а</a:t>
            </a:r>
            <a:r>
              <a:rPr lang="ru-RU" sz="3200" b="1" smtClean="0"/>
              <a:t>зал,</a:t>
            </a:r>
            <a:endParaRPr lang="ru-RU" sz="3200" b="1" dirty="0" smtClean="0"/>
          </a:p>
          <a:p>
            <a:r>
              <a:rPr lang="ru-RU" sz="3200" b="1" dirty="0" smtClean="0"/>
              <a:t>кр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соту,</a:t>
            </a:r>
          </a:p>
          <a:p>
            <a:r>
              <a:rPr lang="ru-RU" sz="3200" b="1" dirty="0" smtClean="0"/>
              <a:t> осенней пр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роды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4286256"/>
            <a:ext cx="560063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Мне п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нравилась эта к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ртина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5357826"/>
            <a:ext cx="8334333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Художник п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/>
              <a:t>к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/>
              <a:t>зал кр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соту осе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нн</a:t>
            </a:r>
            <a:r>
              <a:rPr lang="ru-RU" sz="3200" b="1" dirty="0" smtClean="0"/>
              <a:t>ей пр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роды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42852"/>
            <a:ext cx="80096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Соч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/>
              <a:t>нен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/>
              <a:t>е по к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ртине И.С. Остр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ухова</a:t>
            </a:r>
          </a:p>
          <a:p>
            <a:r>
              <a:rPr lang="ru-RU" sz="3600" b="1" dirty="0" smtClean="0"/>
              <a:t>                    «Золотая осень»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32068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60134" cy="38792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14942" y="142852"/>
            <a:ext cx="3685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часть Вступление.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929066"/>
            <a:ext cx="150019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3929066"/>
            <a:ext cx="162057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картина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3929066"/>
            <a:ext cx="316227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«Золотая осень»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3929066"/>
            <a:ext cx="113364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572008"/>
            <a:ext cx="302999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И.С. Остроухова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5286388"/>
            <a:ext cx="8587031" cy="132343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Перед нами к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/>
              <a:t>ртина И.С. Остроухова </a:t>
            </a:r>
          </a:p>
          <a:p>
            <a:r>
              <a:rPr lang="ru-RU" sz="4000" b="1" dirty="0" smtClean="0"/>
              <a:t>«З</a:t>
            </a:r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л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тая осень».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60134" cy="387924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3857628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Что мы видим?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4429132"/>
            <a:ext cx="451918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Мы вид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м осе</a:t>
            </a:r>
            <a:r>
              <a:rPr lang="ru-RU" sz="3200" b="1" dirty="0" smtClean="0">
                <a:solidFill>
                  <a:srgbClr val="FF0000"/>
                </a:solidFill>
              </a:rPr>
              <a:t>нн</a:t>
            </a:r>
            <a:r>
              <a:rPr lang="ru-RU" sz="3200" b="1" dirty="0" smtClean="0"/>
              <a:t>ий лес.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5000636"/>
            <a:ext cx="8235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Как вы думаете шумно ли в сентябре в лесу?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5572140"/>
            <a:ext cx="399179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В л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су царит тишина.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1285860"/>
            <a:ext cx="1691489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вид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м</a:t>
            </a:r>
          </a:p>
          <a:p>
            <a:r>
              <a:rPr lang="ru-RU" sz="3200" b="1" dirty="0" smtClean="0"/>
              <a:t>осе</a:t>
            </a:r>
            <a:r>
              <a:rPr lang="ru-RU" sz="3200" b="1" dirty="0" smtClean="0">
                <a:solidFill>
                  <a:srgbClr val="FF0000"/>
                </a:solidFill>
              </a:rPr>
              <a:t>нн</a:t>
            </a:r>
            <a:r>
              <a:rPr lang="ru-RU" sz="3200" b="1" dirty="0" smtClean="0"/>
              <a:t>ий</a:t>
            </a:r>
          </a:p>
          <a:p>
            <a:r>
              <a:rPr lang="ru-RU" sz="3200" b="1" dirty="0" smtClean="0"/>
              <a:t> л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с</a:t>
            </a:r>
          </a:p>
          <a:p>
            <a:r>
              <a:rPr lang="ru-RU" sz="3200" b="1" dirty="0" smtClean="0"/>
              <a:t>мы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72132" y="357166"/>
            <a:ext cx="3286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часть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/>
      <p:bldP spid="6" grpId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6072230" cy="465514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034" y="4572008"/>
            <a:ext cx="8033225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Лиш</a:t>
            </a:r>
            <a:r>
              <a:rPr lang="ru-RU" sz="3200" b="1" dirty="0" smtClean="0">
                <a:solidFill>
                  <a:srgbClr val="FF0000"/>
                </a:solidFill>
              </a:rPr>
              <a:t>ь </a:t>
            </a:r>
            <a:r>
              <a:rPr lang="ru-RU" sz="3200" b="1" dirty="0" smtClean="0"/>
              <a:t>на у</a:t>
            </a:r>
            <a:r>
              <a:rPr lang="ru-RU" sz="3200" b="1" dirty="0" smtClean="0">
                <a:solidFill>
                  <a:srgbClr val="FF0000"/>
                </a:solidFill>
              </a:rPr>
              <a:t>з</a:t>
            </a:r>
            <a:r>
              <a:rPr lang="ru-RU" sz="3200" b="1" dirty="0" smtClean="0"/>
              <a:t>кой тр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пинк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 б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лтают о ч</a:t>
            </a:r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r>
              <a:rPr lang="ru-RU" sz="3200" b="1" dirty="0" smtClean="0"/>
              <a:t>м – то</a:t>
            </a:r>
          </a:p>
          <a:p>
            <a:r>
              <a:rPr lang="ru-RU" sz="3200" b="1" dirty="0" smtClean="0"/>
              <a:t> две с</a:t>
            </a:r>
            <a:r>
              <a:rPr lang="ru-RU" sz="3200" b="1" dirty="0" smtClean="0">
                <a:solidFill>
                  <a:srgbClr val="FF0000"/>
                </a:solidFill>
              </a:rPr>
              <a:t>оро</a:t>
            </a:r>
            <a:r>
              <a:rPr lang="ru-RU" sz="3200" b="1" dirty="0" smtClean="0"/>
              <a:t>ки.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929454" y="285728"/>
            <a:ext cx="1968809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лиш</a:t>
            </a:r>
            <a:r>
              <a:rPr lang="ru-RU" sz="3200" b="1" dirty="0" smtClean="0">
                <a:solidFill>
                  <a:srgbClr val="FF0000"/>
                </a:solidFill>
              </a:rPr>
              <a:t>ь</a:t>
            </a:r>
            <a:r>
              <a:rPr lang="ru-RU" sz="3200" b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3200" b="1" dirty="0" smtClean="0"/>
              <a:t>б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лтают,</a:t>
            </a:r>
          </a:p>
          <a:p>
            <a:r>
              <a:rPr lang="ru-RU" sz="3200" b="1" dirty="0" smtClean="0"/>
              <a:t>на, у</a:t>
            </a:r>
            <a:r>
              <a:rPr lang="ru-RU" sz="3200" b="1" dirty="0" smtClean="0">
                <a:solidFill>
                  <a:srgbClr val="FF0000"/>
                </a:solidFill>
              </a:rPr>
              <a:t>з</a:t>
            </a:r>
            <a:r>
              <a:rPr lang="ru-RU" sz="3200" b="1" dirty="0" smtClean="0"/>
              <a:t>к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й,</a:t>
            </a:r>
          </a:p>
          <a:p>
            <a:r>
              <a:rPr lang="ru-RU" sz="3200" b="1" dirty="0" smtClean="0"/>
              <a:t>тр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пинк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3200" b="1" dirty="0" smtClean="0"/>
              <a:t>с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р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ки,</a:t>
            </a:r>
          </a:p>
          <a:p>
            <a:r>
              <a:rPr lang="ru-RU" sz="3200" b="1" dirty="0" smtClean="0"/>
              <a:t>о ч</a:t>
            </a:r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r>
              <a:rPr lang="ru-RU" sz="3200" b="1" dirty="0" smtClean="0"/>
              <a:t>м </a:t>
            </a:r>
            <a:r>
              <a:rPr lang="ru-RU" sz="3200" b="1" dirty="0" smtClean="0">
                <a:solidFill>
                  <a:srgbClr val="FF0000"/>
                </a:solidFill>
              </a:rPr>
              <a:t>-</a:t>
            </a:r>
            <a:r>
              <a:rPr lang="ru-RU" sz="3200" b="1" dirty="0" smtClean="0"/>
              <a:t> то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981" y="0"/>
            <a:ext cx="5218311" cy="40005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4071942"/>
            <a:ext cx="6874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Что изображено на переднем плане?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6977" y="4572008"/>
            <a:ext cx="8258158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На переднем плане высокий клён  скл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нил</a:t>
            </a:r>
          </a:p>
          <a:p>
            <a:r>
              <a:rPr lang="ru-RU" sz="3200" b="1" dirty="0"/>
              <a:t>с</a:t>
            </a:r>
            <a:r>
              <a:rPr lang="ru-RU" sz="3200" b="1" dirty="0" smtClean="0"/>
              <a:t>вои ветки с з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л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тистыми лист</a:t>
            </a:r>
            <a:r>
              <a:rPr lang="ru-RU" sz="3200" b="1" dirty="0" smtClean="0">
                <a:solidFill>
                  <a:srgbClr val="FF0000"/>
                </a:solidFill>
              </a:rPr>
              <a:t>ь</a:t>
            </a:r>
            <a:r>
              <a:rPr lang="ru-RU" sz="3200" b="1" dirty="0" smtClean="0"/>
              <a:t>ями к земле.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86446" y="0"/>
            <a:ext cx="2881053" cy="40318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высокий клён</a:t>
            </a:r>
          </a:p>
          <a:p>
            <a:r>
              <a:rPr lang="ru-RU" sz="3200" b="1" dirty="0" smtClean="0"/>
              <a:t>скл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нил,</a:t>
            </a:r>
          </a:p>
          <a:p>
            <a:r>
              <a:rPr lang="ru-RU" sz="3200" b="1" dirty="0" smtClean="0"/>
              <a:t>св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и ветки, с </a:t>
            </a:r>
          </a:p>
          <a:p>
            <a:r>
              <a:rPr lang="ru-RU" sz="3200" b="1" dirty="0" smtClean="0"/>
              <a:t>з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л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тистыми,</a:t>
            </a:r>
          </a:p>
          <a:p>
            <a:r>
              <a:rPr lang="ru-RU" sz="3200" b="1" dirty="0" smtClean="0"/>
              <a:t>лист</a:t>
            </a:r>
            <a:r>
              <a:rPr lang="ru-RU" sz="3200" b="1" dirty="0" smtClean="0">
                <a:solidFill>
                  <a:srgbClr val="FF0000"/>
                </a:solidFill>
              </a:rPr>
              <a:t>ь</a:t>
            </a:r>
            <a:r>
              <a:rPr lang="ru-RU" sz="3200" b="1" dirty="0" smtClean="0"/>
              <a:t>ями,</a:t>
            </a:r>
          </a:p>
          <a:p>
            <a:r>
              <a:rPr lang="ru-RU" sz="3200" b="1" dirty="0" smtClean="0"/>
              <a:t>к з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мле,</a:t>
            </a:r>
          </a:p>
          <a:p>
            <a:r>
              <a:rPr lang="ru-RU" sz="3200" b="1" dirty="0" smtClean="0"/>
              <a:t>на, передн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м, плане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5060134" cy="387924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000504"/>
            <a:ext cx="5524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Что можно сказать о листьях?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4786322"/>
            <a:ext cx="8544711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Ж</a:t>
            </a:r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r>
              <a:rPr lang="ru-RU" sz="3200" b="1" dirty="0" smtClean="0"/>
              <a:t>лтые, красные, з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л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тистые лист</a:t>
            </a:r>
            <a:r>
              <a:rPr lang="ru-RU" sz="3200" b="1" dirty="0" smtClean="0">
                <a:solidFill>
                  <a:srgbClr val="FF0000"/>
                </a:solidFill>
              </a:rPr>
              <a:t>ь</a:t>
            </a:r>
            <a:r>
              <a:rPr lang="ru-RU" sz="3200" b="1" dirty="0" smtClean="0"/>
              <a:t>я усыпали </a:t>
            </a:r>
          </a:p>
          <a:p>
            <a:r>
              <a:rPr lang="ru-RU" sz="3200" b="1" dirty="0" smtClean="0"/>
              <a:t>землю.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643570" y="214290"/>
            <a:ext cx="2906630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ж</a:t>
            </a:r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r>
              <a:rPr lang="ru-RU" sz="3200" b="1" dirty="0" smtClean="0"/>
              <a:t>лтые,</a:t>
            </a:r>
          </a:p>
          <a:p>
            <a:r>
              <a:rPr lang="ru-RU" sz="3200" b="1" dirty="0" smtClean="0"/>
              <a:t>з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л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тистые,</a:t>
            </a:r>
          </a:p>
          <a:p>
            <a:r>
              <a:rPr lang="ru-RU" sz="3200" b="1" dirty="0" smtClean="0"/>
              <a:t>красные</a:t>
            </a:r>
          </a:p>
          <a:p>
            <a:r>
              <a:rPr lang="ru-RU" sz="3200" b="1" dirty="0" smtClean="0"/>
              <a:t>лист</a:t>
            </a:r>
            <a:r>
              <a:rPr lang="ru-RU" sz="3200" b="1" dirty="0" smtClean="0">
                <a:solidFill>
                  <a:srgbClr val="FF0000"/>
                </a:solidFill>
              </a:rPr>
              <a:t>ь</a:t>
            </a:r>
            <a:r>
              <a:rPr lang="ru-RU" sz="3200" b="1" dirty="0" smtClean="0"/>
              <a:t>я,</a:t>
            </a:r>
          </a:p>
          <a:p>
            <a:r>
              <a:rPr lang="ru-RU" sz="3200" b="1" dirty="0" smtClean="0"/>
              <a:t>усыпали землю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286124"/>
            <a:ext cx="293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4000504"/>
            <a:ext cx="636809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/>
              <a:t>За тр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пинкой ст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ят в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ковые дубы.</a:t>
            </a:r>
            <a:endParaRPr lang="ru-RU" sz="3200" b="1" dirty="0"/>
          </a:p>
        </p:txBody>
      </p:sp>
      <p:pic>
        <p:nvPicPr>
          <p:cNvPr id="4" name="Picture 2" descr="Сочинение по картине Золотая осень И. С. Остроух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345754" cy="33315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714348" y="4500570"/>
            <a:ext cx="8098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5572140"/>
            <a:ext cx="885831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ни п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гнулись и поч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рнели от д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ждей и в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тров.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57166"/>
            <a:ext cx="2214546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тр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пинк</a:t>
            </a:r>
            <a:r>
              <a:rPr lang="ru-RU" sz="3200" b="1" dirty="0" smtClean="0">
                <a:solidFill>
                  <a:srgbClr val="C00000"/>
                </a:solidFill>
              </a:rPr>
              <a:t>ой</a:t>
            </a:r>
            <a:r>
              <a:rPr lang="ru-RU" sz="3200" b="1" dirty="0" smtClean="0">
                <a:solidFill>
                  <a:schemeClr val="tx1"/>
                </a:solidFill>
              </a:rPr>
              <a:t>,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/>
              <a:t>ст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ят, за,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ве</a:t>
            </a:r>
            <a:r>
              <a:rPr lang="ru-RU" sz="3200" b="1" dirty="0" smtClean="0"/>
              <a:t>ковые дубы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72264" y="0"/>
            <a:ext cx="2404633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ни,</a:t>
            </a:r>
          </a:p>
          <a:p>
            <a:r>
              <a:rPr lang="ru-RU" sz="3200" b="1" dirty="0" smtClean="0"/>
              <a:t>п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гнулись,</a:t>
            </a:r>
          </a:p>
          <a:p>
            <a:r>
              <a:rPr lang="ru-RU" sz="3200" b="1" dirty="0" smtClean="0"/>
              <a:t>п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ч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рнели,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от до</a:t>
            </a:r>
            <a:r>
              <a:rPr lang="ru-RU" sz="3200" b="1" dirty="0" smtClean="0"/>
              <a:t>ждей и</a:t>
            </a:r>
          </a:p>
          <a:p>
            <a:r>
              <a:rPr lang="ru-RU" sz="3200" b="1" dirty="0" smtClean="0"/>
              <a:t>в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тров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 animBg="1"/>
      <p:bldP spid="6" grpId="1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256</Words>
  <Application>Microsoft Office PowerPoint</Application>
  <PresentationFormat>Экран (4:3)</PresentationFormat>
  <Paragraphs>71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user</cp:lastModifiedBy>
  <cp:revision>25</cp:revision>
  <dcterms:created xsi:type="dcterms:W3CDTF">2012-09-16T11:32:35Z</dcterms:created>
  <dcterms:modified xsi:type="dcterms:W3CDTF">2022-05-03T11:33:09Z</dcterms:modified>
</cp:coreProperties>
</file>