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26339-A658-4B00-8476-0B5520BB3378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B3A1E-428C-460D-9C5D-57108C3DE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645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B3A1E-428C-460D-9C5D-57108C3DE3A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484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B3A1E-428C-460D-9C5D-57108C3DE3A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13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412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782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64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04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787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154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612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618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891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16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892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AA223-D7C1-486A-B8C6-3CD081AA972E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0A9AC-5551-426E-BABE-14453B2A90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198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</a:pPr>
            <a:r>
              <a:rPr lang="ru-RU" sz="2000" b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Муниципальное бюджетное общеобразовательное учреждение</a:t>
            </a: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Нерастанновская</a:t>
            </a:r>
            <a:r>
              <a:rPr lang="ru-RU" sz="2000" b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средняя общеобразовательная школа</a:t>
            </a: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20040" lvl="0" indent="-320040" algn="ctr">
              <a:spcBef>
                <a:spcPts val="700"/>
              </a:spcBef>
              <a:buClr>
                <a:srgbClr val="DD8047"/>
              </a:buClr>
              <a:buSzPct val="60000"/>
              <a:buNone/>
            </a:pPr>
            <a:r>
              <a:rPr lang="ru-RU" sz="2900" dirty="0">
                <a:solidFill>
                  <a:prstClr val="black"/>
                </a:solidFill>
              </a:rPr>
              <a:t> </a:t>
            </a:r>
            <a:r>
              <a:rPr lang="ru-RU" sz="2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Презентация по обучению </a:t>
            </a:r>
          </a:p>
          <a:p>
            <a:pPr marL="320040" lvl="0" indent="-320040" algn="ctr">
              <a:spcBef>
                <a:spcPts val="700"/>
              </a:spcBef>
              <a:buClr>
                <a:srgbClr val="DD8047"/>
              </a:buClr>
              <a:buSzPct val="60000"/>
              <a:buNone/>
            </a:pPr>
            <a:r>
              <a:rPr lang="ru-RU" sz="2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безопасному поведению на дороге</a:t>
            </a:r>
          </a:p>
          <a:p>
            <a:pPr marL="320040" lvl="0" indent="-320040" algn="ctr">
              <a:spcBef>
                <a:spcPts val="700"/>
              </a:spcBef>
              <a:buClr>
                <a:srgbClr val="DD8047"/>
              </a:buClr>
              <a:buSzPct val="60000"/>
              <a:buNone/>
            </a:pPr>
            <a:r>
              <a:rPr lang="ru-RU" sz="2400" dirty="0">
                <a:solidFill>
                  <a:prstClr val="black"/>
                </a:solidFill>
              </a:rPr>
              <a:t>       ( для младшего школьного возраста)</a:t>
            </a:r>
          </a:p>
          <a:p>
            <a:pPr marL="320040" lvl="0" indent="-320040" algn="ctr">
              <a:spcBef>
                <a:spcPts val="700"/>
              </a:spcBef>
              <a:buClr>
                <a:srgbClr val="DD8047"/>
              </a:buClr>
              <a:buSzPct val="60000"/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«Правила безопасного движения – правила жизни!»</a:t>
            </a:r>
          </a:p>
          <a:p>
            <a:pPr marL="320040" lvl="0" indent="-320040" algn="ctr">
              <a:spcBef>
                <a:spcPts val="700"/>
              </a:spcBef>
              <a:buClr>
                <a:srgbClr val="DD8047"/>
              </a:buClr>
              <a:buSzPct val="60000"/>
              <a:buNone/>
            </a:pPr>
            <a:endParaRPr lang="ru-RU" sz="2400" dirty="0">
              <a:solidFill>
                <a:prstClr val="black"/>
              </a:solidFill>
            </a:endParaRPr>
          </a:p>
          <a:p>
            <a:pPr marL="320040" lvl="0" indent="-320040" algn="r">
              <a:spcBef>
                <a:spcPts val="700"/>
              </a:spcBef>
              <a:buClr>
                <a:srgbClr val="DD8047"/>
              </a:buClr>
              <a:buSzPct val="60000"/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Работу выполнил: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Наумов Михаил,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lvl="0" indent="-320040" algn="r">
              <a:spcBef>
                <a:spcPts val="700"/>
              </a:spcBef>
              <a:buClr>
                <a:srgbClr val="DD8047"/>
              </a:buClr>
              <a:buSzPct val="60000"/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ученик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8класса,14лет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20040" lvl="0" indent="-320040" algn="r">
              <a:spcBef>
                <a:spcPts val="700"/>
              </a:spcBef>
              <a:buClr>
                <a:srgbClr val="DD8047"/>
              </a:buClr>
              <a:buSzPct val="60000"/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Шульга И.В.,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lvl="0" indent="-320040" algn="r">
              <a:spcBef>
                <a:spcPts val="700"/>
              </a:spcBef>
              <a:buClr>
                <a:srgbClr val="DD8047"/>
              </a:buClr>
              <a:buSzPct val="60000"/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начальных классов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3600400" cy="2708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1393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Жёлтый сигнал светофора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628800"/>
            <a:ext cx="3999323" cy="3359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484785"/>
            <a:ext cx="352839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Ты на жёлтый свет дорогу             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 спеши переходить.              Лучше подожди немного,           Чтоб к врачам не угодить.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58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Зелёный сигнал светофора 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12776"/>
            <a:ext cx="4298053" cy="3286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700809"/>
            <a:ext cx="39604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 помню чудное мгновенье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Передо мной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зажёгся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ты,  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Как зеленоватое виденье, 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На ухо шепча мне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Иди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711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Машины с сиренами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Машины с включёнными сиренами всегда нужно пропускать. Обычно это машины скорой помощи, пожарные или полицейские машины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659">
            <a:off x="3761128" y="2559327"/>
            <a:ext cx="2932113" cy="2195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9894">
            <a:off x="612011" y="3089638"/>
            <a:ext cx="3646487" cy="2798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3709">
            <a:off x="6009539" y="3598227"/>
            <a:ext cx="3213100" cy="2878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517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Велосипед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68960"/>
            <a:ext cx="3542083" cy="3499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484784"/>
            <a:ext cx="88569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Помните, что катаясь на велосипеде, вы тоже являетесь участником дорожного движения.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5884"/>
            <a:ext cx="1646237" cy="1358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473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Детям до 14 лет на велосипеде нельзя выезжать за территорию своего двора!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7193903" cy="4493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034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Перед тем, как поехать на велосипеде, наденьте шлем и наколенники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844825"/>
            <a:ext cx="2664296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://bikes.sportiv.ru/f/products_new/pre_781d9147-6826-11da-a925-00112f6b15d9_4c5db256-45a3-11e0-83da-0002721aeea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779" y="4221088"/>
            <a:ext cx="3008109" cy="2422052"/>
          </a:xfrm>
          <a:prstGeom prst="rect">
            <a:avLst/>
          </a:prstGeom>
          <a:noFill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48222"/>
            <a:ext cx="3865612" cy="4945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47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вам надо перейти дорогу: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сойдите с велосипеда и везите его рядом с собой!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399" y="2060848"/>
            <a:ext cx="6697202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3165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Пассажиры – тоже участники дорожного движения, и для них есть свои правила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7920880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9749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Всегда пристёгивайся!</a:t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для маленьких детей должно быть специальное автомобильное кресло!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6487213" cy="4309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14052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отвлекайте водителя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 время движения!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40318"/>
            <a:ext cx="6696744" cy="4052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336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>
                <a:solidFill>
                  <a:srgbClr val="FF0000"/>
                </a:solidFill>
              </a:rPr>
              <a:t>Малыш, будь внимателен на дороге!»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16832"/>
            <a:ext cx="8229600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831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открывайте двери во время движения!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620" y="1616611"/>
            <a:ext cx="6742760" cy="4493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45667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выходите из машины до её полной остановки!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083" y="1628804"/>
            <a:ext cx="7315834" cy="4468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75597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Ожидая автобус, троллейбус и другие транспортные средства, нужно стоять на тротуаре и ни в коем случае не на дороге!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36912"/>
            <a:ext cx="7200799" cy="3960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3896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Малыш ,будь внимателен на дороге! Ведь соблюдая простые правила дорожного движения, ты сохранишь свою жизнь и здоровье!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3"/>
            <a:ext cx="8229600" cy="20882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68960"/>
            <a:ext cx="7632848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2452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253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3537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 дорожного движения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247494"/>
            <a:ext cx="367240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539" y="1268760"/>
            <a:ext cx="356388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3356992"/>
            <a:ext cx="3024336" cy="586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84984"/>
            <a:ext cx="2592287" cy="586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1" y="3789040"/>
            <a:ext cx="4464496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325" y="6165304"/>
            <a:ext cx="2285851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9513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Где надо ходить пешеходам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Пешеходы должны ходить по тротуару или по пешеходным дорожкам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7920880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749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же тротуара нет, то нужно идти по обочине навстречу движущимся машинам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16112"/>
            <a:ext cx="7272808" cy="4537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8039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Пешеходный переход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Переходи дорогу только по пешеходному переходу.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48" y="2348880"/>
            <a:ext cx="7776864" cy="3968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692633"/>
            <a:ext cx="2074020" cy="1715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487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Виды пешеходных переходов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Существуют наземные, подземные и надземные пешеходные переходы.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76872"/>
            <a:ext cx="7704856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3860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Светофор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Светофор – ваш друг и помощник на дороге.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Переходить дорогу только на зеленый сигнал светофора!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140968"/>
            <a:ext cx="5616623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92896"/>
            <a:ext cx="2952329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601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 сигнал светофора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40768"/>
            <a:ext cx="4212701" cy="3859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340769"/>
            <a:ext cx="34563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Мой дружок, ты не спеши,  Немножко лучше подожди.       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красный свет ходить нельзя, Иначе ждёт тебя беда.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9882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336</Words>
  <Application>Microsoft Office PowerPoint</Application>
  <PresentationFormat>Экран (4:3)</PresentationFormat>
  <Paragraphs>48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Муниципальное бюджетное общеобразовательное учреждение Нерастанновская средняя общеобразовательная школа </vt:lpstr>
      <vt:lpstr> «Малыш, будь внимателен на дороге!» </vt:lpstr>
      <vt:lpstr>Участники дорожного движения</vt:lpstr>
      <vt:lpstr>Где надо ходить пешеходам</vt:lpstr>
      <vt:lpstr>Если же тротуара нет, то нужно идти по обочине навстречу движущимся машинам</vt:lpstr>
      <vt:lpstr>Пешеходный переход</vt:lpstr>
      <vt:lpstr>Виды пешеходных переходов </vt:lpstr>
      <vt:lpstr>Светофор</vt:lpstr>
      <vt:lpstr>Красный сигнал светофора </vt:lpstr>
      <vt:lpstr>Жёлтый сигнал светофора</vt:lpstr>
      <vt:lpstr>Зелёный сигнал светофора </vt:lpstr>
      <vt:lpstr>Машины с сиренами</vt:lpstr>
      <vt:lpstr>Велосипед</vt:lpstr>
      <vt:lpstr>Детям до 14 лет на велосипеде нельзя выезжать за территорию своего двора!</vt:lpstr>
      <vt:lpstr>Перед тем, как поехать на велосипеде, наденьте шлем и наколенники</vt:lpstr>
      <vt:lpstr>Если вам надо перейти дорогу: сойдите с велосипеда и везите его рядом с собой!</vt:lpstr>
      <vt:lpstr>Пассажиры – тоже участники дорожного движения, и для них есть свои правила</vt:lpstr>
      <vt:lpstr>Всегда пристёгивайся! А для маленьких детей должно быть специальное автомобильное кресло!</vt:lpstr>
      <vt:lpstr>Не отвлекайте водителя  во время движения!</vt:lpstr>
      <vt:lpstr>Не открывайте двери во время движения! </vt:lpstr>
      <vt:lpstr>Не выходите из машины до её полной остановки!</vt:lpstr>
      <vt:lpstr>Ожидая автобус, троллейбус и другие транспортные средства, нужно стоять на тротуаре и ни в коем случае не на дороге!</vt:lpstr>
      <vt:lpstr>Малыш ,будь внимателен на дороге! Ведь соблюдая простые правила дорожного движения, ты сохранишь свою жизнь и здоровье! </vt:lpstr>
      <vt:lpstr>Презентация PowerPoint</vt:lpstr>
    </vt:vector>
  </TitlesOfParts>
  <Company>CF MGUPI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Нерастанновская средняя общеобразовательная школа</dc:title>
  <dc:creator>Acer</dc:creator>
  <cp:lastModifiedBy>Acer</cp:lastModifiedBy>
  <cp:revision>12</cp:revision>
  <dcterms:created xsi:type="dcterms:W3CDTF">2022-01-16T14:50:59Z</dcterms:created>
  <dcterms:modified xsi:type="dcterms:W3CDTF">2022-01-16T16:51:09Z</dcterms:modified>
</cp:coreProperties>
</file>