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9" r:id="rId3"/>
    <p:sldId id="280" r:id="rId4"/>
    <p:sldId id="267" r:id="rId5"/>
    <p:sldId id="257" r:id="rId6"/>
    <p:sldId id="277" r:id="rId7"/>
    <p:sldId id="259" r:id="rId8"/>
    <p:sldId id="269" r:id="rId9"/>
    <p:sldId id="263" r:id="rId10"/>
    <p:sldId id="272" r:id="rId11"/>
    <p:sldId id="268" r:id="rId12"/>
    <p:sldId id="270" r:id="rId13"/>
    <p:sldId id="260" r:id="rId14"/>
    <p:sldId id="261" r:id="rId15"/>
    <p:sldId id="274" r:id="rId16"/>
    <p:sldId id="275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61E850E-D098-4ACA-AB8F-F931D7DF1D4F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C5A05C8-61DF-4113-BED3-EB30F0F785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60649"/>
            <a:ext cx="8458200" cy="1584175"/>
          </a:xfrm>
        </p:spPr>
        <p:txBody>
          <a:bodyPr/>
          <a:lstStyle/>
          <a:p>
            <a:r>
              <a:rPr lang="ru-RU" dirty="0" smtClean="0"/>
              <a:t>Собор Парижской Богоматери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899938"/>
            <a:ext cx="8640960" cy="17526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                                 Симфония </a:t>
            </a:r>
            <a:r>
              <a:rPr lang="ru-RU" b="1" dirty="0" smtClean="0"/>
              <a:t>в </a:t>
            </a:r>
            <a:r>
              <a:rPr lang="ru-RU" b="1" dirty="0" smtClean="0"/>
              <a:t>камне</a:t>
            </a:r>
          </a:p>
          <a:p>
            <a:pPr algn="r"/>
            <a:r>
              <a:rPr lang="ru-RU" dirty="0" smtClean="0"/>
              <a:t>  </a:t>
            </a:r>
            <a:r>
              <a:rPr lang="ru-RU" b="1" dirty="0" smtClean="0"/>
              <a:t>Выполнил ученик 4б класса</a:t>
            </a:r>
          </a:p>
          <a:p>
            <a:pPr algn="r"/>
            <a:r>
              <a:rPr lang="ru-RU" b="1" dirty="0" err="1" smtClean="0"/>
              <a:t>Постакухин</a:t>
            </a:r>
            <a:r>
              <a:rPr lang="ru-RU" b="1" dirty="0" smtClean="0"/>
              <a:t> Владимир,</a:t>
            </a:r>
          </a:p>
          <a:p>
            <a:pPr algn="r"/>
            <a:r>
              <a:rPr lang="ru-RU" b="1" dirty="0" smtClean="0"/>
              <a:t>Руководитель проекта</a:t>
            </a:r>
          </a:p>
          <a:p>
            <a:pPr algn="r"/>
            <a:r>
              <a:rPr lang="ru-RU" b="1" dirty="0" smtClean="0"/>
              <a:t>Шульга Ирина Вячеславовна</a:t>
            </a:r>
            <a:endParaRPr lang="ru-RU" b="1" dirty="0"/>
          </a:p>
        </p:txBody>
      </p:sp>
      <p:pic>
        <p:nvPicPr>
          <p:cNvPr id="1032" name="Picture 8" descr="https://www.tourprom.ru/site_media/images/upload/2015/10/26/poiphoto/8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5976664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обор Парижской Богоматер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3960440" cy="2232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1663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Нерастанновская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</a:t>
            </a:r>
          </a:p>
        </p:txBody>
      </p:sp>
    </p:spTree>
    <p:extLst>
      <p:ext uri="{BB962C8B-B14F-4D97-AF65-F5344CB8AC3E}">
        <p14:creationId xmlns:p14="http://schemas.microsoft.com/office/powerpoint/2010/main" val="193970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579296" cy="1080120"/>
          </a:xfrm>
        </p:spPr>
        <p:txBody>
          <a:bodyPr/>
          <a:lstStyle/>
          <a:p>
            <a:r>
              <a:rPr lang="ru-RU" dirty="0" smtClean="0"/>
              <a:t>Освещение собора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3898776" cy="410445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/>
              <a:t>Единственный источник света в соборе – многочисленные витражи больших высоких стрельчатых окон и роз.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Picture 2" descr="https://upload.wikimedia.org/wikipedia/commons/thumb/d/d8/North_rose_window_of_Notre-Dame_de_Paris%2C_Aug_2010.jpg/800px-North_rose_window_of_Notre-Dame_de_Paris%2C_Aug_2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4468890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Горгульи и Химеры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1129312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 smtClean="0"/>
              <a:t>По </a:t>
            </a:r>
            <a:r>
              <a:rPr lang="ru-RU" dirty="0"/>
              <a:t>традиции малопривлекательные выходы </a:t>
            </a:r>
            <a:r>
              <a:rPr lang="ru-RU" dirty="0" smtClean="0"/>
              <a:t>водосточных труб </a:t>
            </a:r>
            <a:r>
              <a:rPr lang="ru-RU" dirty="0"/>
              <a:t>маскировали фигурами горгулий, химер, </a:t>
            </a:r>
            <a:r>
              <a:rPr lang="ru-RU" dirty="0" smtClean="0"/>
              <a:t>драконов.</a:t>
            </a:r>
            <a:endParaRPr lang="ru-RU" dirty="0"/>
          </a:p>
        </p:txBody>
      </p:sp>
      <p:pic>
        <p:nvPicPr>
          <p:cNvPr id="7170" name="Picture 2" descr="https://wikiway.com/upload/iblock/9c7/7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36712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Собор Парижской Богоматер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78" y="2132856"/>
            <a:ext cx="3858287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Собор Парижской Богоматер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60" y="2780928"/>
            <a:ext cx="3048000" cy="2047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29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08912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Орган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661248"/>
            <a:ext cx="8756954" cy="108012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/>
              <a:t>На сегодняшний день этот орган является самым крупным во Франции по количеству </a:t>
            </a:r>
            <a:r>
              <a:rPr lang="ru-RU" dirty="0" smtClean="0"/>
              <a:t>регистров.</a:t>
            </a:r>
            <a:endParaRPr lang="ru-RU" dirty="0"/>
          </a:p>
        </p:txBody>
      </p:sp>
      <p:pic>
        <p:nvPicPr>
          <p:cNvPr id="8194" name="Picture 2" descr="Собор Парижской Богомате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0" y="1124744"/>
            <a:ext cx="5506273" cy="4530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upload.wikimedia.org/wikipedia/commons/thumb/4/4e/Organ_of_Notre-Dame_de_Paris.jpg/800px-Organ_of_Notre-Dame_de_Par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360" y="543075"/>
            <a:ext cx="3422640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9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/>
          <a:lstStyle/>
          <a:p>
            <a:r>
              <a:rPr lang="ru-RU" dirty="0" smtClean="0"/>
              <a:t>Тяжелые времена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2276872"/>
            <a:ext cx="3384376" cy="417646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Французская </a:t>
            </a:r>
            <a:r>
              <a:rPr lang="ru-RU" dirty="0"/>
              <a:t>революция чуть не лишила мир этого уникального памятника архитектуры, его даже хотели сжечь.</a:t>
            </a:r>
          </a:p>
        </p:txBody>
      </p:sp>
      <p:pic>
        <p:nvPicPr>
          <p:cNvPr id="3074" name="Picture 2" descr="https://images.fineartamerica.com/images-medium-large/paris-notre-dame-1790-gran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365" y="2132855"/>
            <a:ext cx="5424274" cy="4725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24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Роман </a:t>
            </a:r>
            <a:r>
              <a:rPr lang="ru-RU" dirty="0"/>
              <a:t>Виктора Гюго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Собор Парижской </a:t>
            </a:r>
            <a:r>
              <a:rPr lang="ru-RU" dirty="0" smtClean="0"/>
              <a:t>Богоматери»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4618856" cy="4153648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обратил </a:t>
            </a:r>
            <a:r>
              <a:rPr lang="ru-RU" dirty="0"/>
              <a:t>внимание </a:t>
            </a:r>
            <a:r>
              <a:rPr lang="ru-RU" dirty="0" smtClean="0"/>
              <a:t>французов </a:t>
            </a:r>
            <a:r>
              <a:rPr lang="ru-RU" dirty="0"/>
              <a:t>на исключительную </a:t>
            </a:r>
            <a:r>
              <a:rPr lang="ru-RU" dirty="0" smtClean="0"/>
              <a:t>историческую ценность </a:t>
            </a:r>
            <a:r>
              <a:rPr lang="ru-RU" dirty="0"/>
              <a:t>древнего здания. Было принято решение реконструировать </a:t>
            </a:r>
          </a:p>
        </p:txBody>
      </p:sp>
      <p:pic>
        <p:nvPicPr>
          <p:cNvPr id="1026" name="Picture 2" descr="нотр-дам старые фото отвратительные мужики disgusting m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48880"/>
            <a:ext cx="4104456" cy="4061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07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>
            <a:normAutofit/>
          </a:bodyPr>
          <a:lstStyle/>
          <a:p>
            <a:r>
              <a:rPr lang="ru-RU" dirty="0"/>
              <a:t>Трагедия 15 апреля 2019 </a:t>
            </a:r>
            <a:r>
              <a:rPr lang="ru-RU" dirty="0" smtClean="0"/>
              <a:t>года</a:t>
            </a:r>
            <a:endParaRPr lang="ru-RU" dirty="0"/>
          </a:p>
        </p:txBody>
      </p:sp>
      <p:pic>
        <p:nvPicPr>
          <p:cNvPr id="10242" name="Picture 2" descr="Пожар накрыше Нотр-Да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8352928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2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восстановление реликвии уйдет не менее 10 лет.</a:t>
            </a:r>
            <a:endParaRPr lang="ru-RU" dirty="0"/>
          </a:p>
        </p:txBody>
      </p:sp>
      <p:pic>
        <p:nvPicPr>
          <p:cNvPr id="13314" name="Picture 2" descr="https://sun1-15.userapi.com/c851020/v851020192/11f249/ObZFQsl0p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208912" cy="4614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2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798168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СПАСИБО </a:t>
            </a:r>
            <a:br>
              <a:rPr lang="ru-RU" sz="7200" b="1" dirty="0" smtClean="0"/>
            </a:br>
            <a:r>
              <a:rPr lang="ru-RU" sz="7200" b="1" dirty="0" smtClean="0"/>
              <a:t>ЗА ВНИМАНИЕ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4683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48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СОБОР ПАРИЖСКОЙ БОГОМАТЕРИ\IMG_18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СОБОР ПАРИЖСКОЙ БОГОМАТЕРИ\IMG_18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СОБОР ПАРИЖСКОЙ БОГОМАТЕРИ\IMG_189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СОБОР ПАРИЖСКОЙ БОГОМАТЕРИ\IMG_18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СОБОР ПАРИЖСКОЙ БОГОМАТЕРИ\IMG_190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СОБОР ПАРИЖСКОЙ БОГОМАТЕРИ\IMG_190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СОБОР ПАРИЖСКОЙ БОГОМАТЕРИ\IMG_281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СОБОР ПАРИЖСКОЙ БОГОМАТЕРИ\IMG_299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E:\СОБОР ПАРИЖСКОЙ БОГОМАТЕРИ\IMG_995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77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Где находится Собор Парижской Богоматери?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913288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ru-RU" dirty="0" smtClean="0"/>
              <a:t>Величественный </a:t>
            </a:r>
            <a:r>
              <a:rPr lang="ru-RU" dirty="0"/>
              <a:t>католический храм на острове Сите в центре </a:t>
            </a:r>
            <a:r>
              <a:rPr lang="ru-RU" dirty="0" smtClean="0"/>
              <a:t>города Парижа</a:t>
            </a:r>
            <a:r>
              <a:rPr lang="ru-RU" dirty="0"/>
              <a:t>, столицы Франции.</a:t>
            </a:r>
          </a:p>
        </p:txBody>
      </p:sp>
      <p:pic>
        <p:nvPicPr>
          <p:cNvPr id="5122" name="Picture 2" descr="https://wikiway.com/upload/hl-photo/7e3/279/notr-dam-de-pari_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4" y="1844824"/>
            <a:ext cx="886700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83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/>
          <a:lstStyle/>
          <a:p>
            <a:r>
              <a:rPr lang="ru-RU" dirty="0" smtClean="0"/>
              <a:t>Начало строительства храма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05264"/>
            <a:ext cx="8229600" cy="769272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/>
              <a:t>Собор Парижской Богоматери был заложен в 1163 </a:t>
            </a:r>
            <a:r>
              <a:rPr lang="ru-RU" dirty="0" smtClean="0"/>
              <a:t>году и строился 180 лет.</a:t>
            </a:r>
            <a:endParaRPr lang="ru-RU" dirty="0"/>
          </a:p>
        </p:txBody>
      </p:sp>
      <p:pic>
        <p:nvPicPr>
          <p:cNvPr id="2050" name="Picture 2" descr="нотр дам де па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76764"/>
            <a:ext cx="8352928" cy="4000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43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/>
              <a:t>Внешний облик </a:t>
            </a:r>
            <a:r>
              <a:rPr lang="ru-RU" dirty="0" smtClean="0"/>
              <a:t>собора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4032448" cy="508975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Соединение готики и романского стиля.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Длина </a:t>
            </a:r>
            <a:r>
              <a:rPr lang="ru-RU" dirty="0"/>
              <a:t>–</a:t>
            </a:r>
            <a:r>
              <a:rPr lang="ru-RU" dirty="0" smtClean="0"/>
              <a:t>130 метров, Ширина </a:t>
            </a:r>
            <a:r>
              <a:rPr lang="ru-RU" dirty="0"/>
              <a:t>– 48 </a:t>
            </a:r>
            <a:r>
              <a:rPr lang="ru-RU" dirty="0" smtClean="0"/>
              <a:t>метров, </a:t>
            </a:r>
            <a:r>
              <a:rPr lang="ru-RU" dirty="0"/>
              <a:t>В</a:t>
            </a:r>
            <a:r>
              <a:rPr lang="ru-RU" dirty="0" smtClean="0"/>
              <a:t>ысотой </a:t>
            </a:r>
            <a:r>
              <a:rPr lang="ru-RU" dirty="0"/>
              <a:t>–35 </a:t>
            </a:r>
            <a:r>
              <a:rPr lang="ru-RU" dirty="0" smtClean="0"/>
              <a:t>метров, </a:t>
            </a:r>
            <a:r>
              <a:rPr lang="ru-RU" dirty="0"/>
              <a:t>Высота колокольни превышает </a:t>
            </a:r>
            <a:r>
              <a:rPr lang="ru-RU" dirty="0" smtClean="0"/>
              <a:t>высоту собора </a:t>
            </a:r>
            <a:r>
              <a:rPr lang="ru-RU" dirty="0"/>
              <a:t>– 69 </a:t>
            </a:r>
            <a:r>
              <a:rPr lang="ru-RU" dirty="0" smtClean="0"/>
              <a:t>метров,</a:t>
            </a:r>
          </a:p>
          <a:p>
            <a:pPr marL="109728" indent="0">
              <a:buNone/>
            </a:pPr>
            <a:r>
              <a:rPr lang="ru-RU" dirty="0" smtClean="0"/>
              <a:t>Высота шпиля – 95 метров</a:t>
            </a:r>
            <a:endParaRPr lang="ru-RU" dirty="0"/>
          </a:p>
        </p:txBody>
      </p:sp>
      <p:pic>
        <p:nvPicPr>
          <p:cNvPr id="12290" name="Picture 2" descr="https://cleverpaper.org/thumb/2/Dr5jh-r2_GUauQEdf2XIWw/r/d/387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30064"/>
            <a:ext cx="4491480" cy="511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11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Схема собора</a:t>
            </a:r>
            <a:endParaRPr lang="ru-RU" dirty="0"/>
          </a:p>
        </p:txBody>
      </p:sp>
      <p:pic>
        <p:nvPicPr>
          <p:cNvPr id="2050" name="Picture 2" descr="https://wikiway.com/upload/iblock/d6d/shema_sobo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556792"/>
            <a:ext cx="875814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5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/>
          <a:lstStyle/>
          <a:p>
            <a:r>
              <a:rPr lang="ru-RU" dirty="0" smtClean="0"/>
              <a:t>Собор внутри</a:t>
            </a:r>
            <a:endParaRPr lang="ru-RU" dirty="0"/>
          </a:p>
        </p:txBody>
      </p:sp>
      <p:pic>
        <p:nvPicPr>
          <p:cNvPr id="6146" name="Picture 2" descr="https://cleverpaper.org/thumb/2/vuq98I8iPWog7h3Yj-8odQ/r/d/387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5412"/>
            <a:ext cx="7056784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18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/>
          <a:lstStyle/>
          <a:p>
            <a:r>
              <a:rPr lang="ru-RU" dirty="0"/>
              <a:t>Внутреннее убранство </a:t>
            </a:r>
            <a:r>
              <a:rPr lang="ru-RU" dirty="0" smtClean="0"/>
              <a:t>собора 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Северная роза с нижним </a:t>
            </a:r>
            <a:r>
              <a:rPr lang="ru-RU" sz="2000" dirty="0" smtClean="0"/>
              <a:t>фризом</a:t>
            </a:r>
            <a:endParaRPr lang="ru-RU" sz="2000" dirty="0"/>
          </a:p>
        </p:txBody>
      </p:sp>
      <p:pic>
        <p:nvPicPr>
          <p:cNvPr id="7" name="Picture 2" descr="https://upload.wikimedia.org/wikipedia/commons/thumb/4/46/Inside_Notre_Dame%2C_3_August_2014.jpg/1024px-Inside_Notre_Dame%2C_3_August_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424936" cy="4954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14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740</TotalTime>
  <Words>204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Собор Парижской Богоматери</vt:lpstr>
      <vt:lpstr>Презентация PowerPoint</vt:lpstr>
      <vt:lpstr>Презентация PowerPoint</vt:lpstr>
      <vt:lpstr>Где находится Собор Парижской Богоматери?</vt:lpstr>
      <vt:lpstr>Начало строительства храма</vt:lpstr>
      <vt:lpstr>Внешний облик собора</vt:lpstr>
      <vt:lpstr>Схема собора</vt:lpstr>
      <vt:lpstr>Собор внутри</vt:lpstr>
      <vt:lpstr>Внутреннее убранство собора  Северная роза с нижним фризом</vt:lpstr>
      <vt:lpstr>Освещение собора</vt:lpstr>
      <vt:lpstr>Горгульи и Химеры</vt:lpstr>
      <vt:lpstr>Орган</vt:lpstr>
      <vt:lpstr>Тяжелые времена</vt:lpstr>
      <vt:lpstr>Роман Виктора Гюго  «Собор Парижской Богоматери»</vt:lpstr>
      <vt:lpstr>Трагедия 15 апреля 2019 года</vt:lpstr>
      <vt:lpstr>На восстановление реликвии уйдет не менее 10 лет.</vt:lpstr>
      <vt:lpstr>СПАСИБО 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Acer</cp:lastModifiedBy>
  <cp:revision>34</cp:revision>
  <dcterms:created xsi:type="dcterms:W3CDTF">2022-02-06T07:33:14Z</dcterms:created>
  <dcterms:modified xsi:type="dcterms:W3CDTF">2022-02-14T15:38:41Z</dcterms:modified>
</cp:coreProperties>
</file>