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7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prnPr scaleToFitPaper="1"/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8127"/>
    <p:restoredTop sz="97623"/>
  </p:normalViewPr>
  <p:slideViewPr>
    <p:cSldViewPr snapToObjects="1">
      <p:cViewPr varScale="1">
        <p:scale>
          <a:sx n="100" d="100"/>
          <a:sy n="100" d="100"/>
        </p:scale>
        <p:origin x="0" y="0"/>
      </p:cViewPr>
      <p:guideLst>
        <p:guide orient="horz" pos="2155"/>
        <p:guide pos="2875"/>
        <p:guide pos="61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216" cy="73737216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9.xml"  /><Relationship Id="rId11" Type="http://schemas.openxmlformats.org/officeDocument/2006/relationships/slide" Target="slides/slide10.xml"  /><Relationship Id="rId12" Type="http://schemas.openxmlformats.org/officeDocument/2006/relationships/slide" Target="slides/slide11.xml"  /><Relationship Id="rId13" Type="http://schemas.openxmlformats.org/officeDocument/2006/relationships/slide" Target="slides/slide12.xml"  /><Relationship Id="rId14" Type="http://schemas.openxmlformats.org/officeDocument/2006/relationships/slide" Target="slides/slide13.xml"  /><Relationship Id="rId15" Type="http://schemas.openxmlformats.org/officeDocument/2006/relationships/slide" Target="slides/slide14.xml"  /><Relationship Id="rId16" Type="http://schemas.openxmlformats.org/officeDocument/2006/relationships/slide" Target="slides/slide15.xml"  /><Relationship Id="rId17" Type="http://schemas.openxmlformats.org/officeDocument/2006/relationships/slide" Target="slides/slide16.xml"  /><Relationship Id="rId18" Type="http://schemas.openxmlformats.org/officeDocument/2006/relationships/slide" Target="slides/slide17.xml"  /><Relationship Id="rId19" Type="http://schemas.openxmlformats.org/officeDocument/2006/relationships/slide" Target="slides/slide18.xml"  /><Relationship Id="rId2" Type="http://schemas.openxmlformats.org/officeDocument/2006/relationships/slide" Target="slides/slide1.xml"  /><Relationship Id="rId20" Type="http://schemas.openxmlformats.org/officeDocument/2006/relationships/slide" Target="slides/slide19.xml"  /><Relationship Id="rId21" Type="http://schemas.openxmlformats.org/officeDocument/2006/relationships/slide" Target="slides/slide20.xml"  /><Relationship Id="rId22" Type="http://schemas.openxmlformats.org/officeDocument/2006/relationships/slide" Target="slides/slide21.xml"  /><Relationship Id="rId23" Type="http://schemas.openxmlformats.org/officeDocument/2006/relationships/slide" Target="slides/slide22.xml"  /><Relationship Id="rId24" Type="http://schemas.openxmlformats.org/officeDocument/2006/relationships/slide" Target="slides/slide23.xml"  /><Relationship Id="rId25" Type="http://schemas.openxmlformats.org/officeDocument/2006/relationships/slide" Target="slides/slide24.xml"  /><Relationship Id="rId26" Type="http://schemas.openxmlformats.org/officeDocument/2006/relationships/slide" Target="slides/slide25.xml"  /><Relationship Id="rId27" Type="http://schemas.openxmlformats.org/officeDocument/2006/relationships/slide" Target="slides/slide26.xml"  /><Relationship Id="rId28" Type="http://schemas.openxmlformats.org/officeDocument/2006/relationships/slide" Target="slides/slide27.xml"  /><Relationship Id="rId29" Type="http://schemas.openxmlformats.org/officeDocument/2006/relationships/slide" Target="slides/slide28.xml"  /><Relationship Id="rId3" Type="http://schemas.openxmlformats.org/officeDocument/2006/relationships/slide" Target="slides/slide2.xml"  /><Relationship Id="rId30" Type="http://schemas.openxmlformats.org/officeDocument/2006/relationships/slide" Target="slides/slide29.xml"  /><Relationship Id="rId31" Type="http://schemas.openxmlformats.org/officeDocument/2006/relationships/slide" Target="slides/slide30.xml"  /><Relationship Id="rId32" Type="http://schemas.openxmlformats.org/officeDocument/2006/relationships/slide" Target="slides/slide31.xml"  /><Relationship Id="rId33" Type="http://schemas.openxmlformats.org/officeDocument/2006/relationships/slide" Target="slides/slide32.xml"  /><Relationship Id="rId34" Type="http://schemas.openxmlformats.org/officeDocument/2006/relationships/slide" Target="slides/slide33.xml"  /><Relationship Id="rId35" Type="http://schemas.openxmlformats.org/officeDocument/2006/relationships/slide" Target="slides/slide34.xml"  /><Relationship Id="rId36" Type="http://schemas.openxmlformats.org/officeDocument/2006/relationships/slide" Target="slides/slide35.xml"  /><Relationship Id="rId37" Type="http://schemas.openxmlformats.org/officeDocument/2006/relationships/slide" Target="slides/slide36.xml"  /><Relationship Id="rId38" Type="http://schemas.openxmlformats.org/officeDocument/2006/relationships/slide" Target="slides/slide37.xml"  /><Relationship Id="rId39" Type="http://schemas.openxmlformats.org/officeDocument/2006/relationships/slide" Target="slides/slide38.xml"  /><Relationship Id="rId4" Type="http://schemas.openxmlformats.org/officeDocument/2006/relationships/slide" Target="slides/slide3.xml"  /><Relationship Id="rId40" Type="http://schemas.openxmlformats.org/officeDocument/2006/relationships/slide" Target="slides/slide39.xml"  /><Relationship Id="rId41" Type="http://schemas.openxmlformats.org/officeDocument/2006/relationships/presProps" Target="presProps.xml"  /><Relationship Id="rId42" Type="http://schemas.openxmlformats.org/officeDocument/2006/relationships/viewProps" Target="viewProps.xml"  /><Relationship Id="rId43" Type="http://schemas.openxmlformats.org/officeDocument/2006/relationships/theme" Target="theme/theme1.xml"  /><Relationship Id="rId44" Type="http://schemas.openxmlformats.org/officeDocument/2006/relationships/tableStyles" Target="tableStyles.xml"  /><Relationship Id="rId5" Type="http://schemas.openxmlformats.org/officeDocument/2006/relationships/slide" Target="slides/slide4.xml"  /><Relationship Id="rId6" Type="http://schemas.openxmlformats.org/officeDocument/2006/relationships/slide" Target="slides/slide5.xml"  /><Relationship Id="rId7" Type="http://schemas.openxmlformats.org/officeDocument/2006/relationships/slide" Target="slides/slide6.xml"  /><Relationship Id="rId8" Type="http://schemas.openxmlformats.org/officeDocument/2006/relationships/slide" Target="slides/slide7.xml"  /><Relationship Id="rId9" Type="http://schemas.openxmlformats.org/officeDocument/2006/relationships/slide" Target="slides/slide8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Title Slide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0"/>
          </p:nvPr>
        </p:nvSpPr>
        <p:spPr>
          <a:xfrm>
            <a:off x="685799" y="2130425"/>
            <a:ext cx="7772398" cy="1470025"/>
          </a:xfrm>
        </p:spPr>
        <p:txBody>
          <a:bodyPr/>
          <a:lstStyle/>
          <a:p>
            <a:pPr lvl="0">
              <a:defRPr lang="en-US"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599" y="3886200"/>
            <a:ext cx="640079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en-US"/>
            </a:pPr>
            <a:r>
              <a:rPr lang="en-US" altLang="en-US"/>
              <a:t>Click to edit Master subtitle style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en-US"/>
            </a:pPr>
            <a:fld id="{940A130E-E3B8-4EBE-931F-81B26B8448AA}" type="datetime1">
              <a:rPr lang="en-US" altLang="en-US"/>
              <a:pPr lvl="0">
                <a:defRPr lang="en-US"/>
              </a:pPr>
              <a:t>4/24/2022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en-US"/>
            </a:pPr>
            <a:fld id="{800C6A38-4290-41DD-B95C-4155372FD4AF}" type="slidenum">
              <a:rPr lang="en-US" altLang="en-US"/>
              <a:pPr lvl="0">
                <a:defRPr lang="en-US"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Вставить" type="objOnly" preserve="1">
  <p:cSld name="Встави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0"/>
          </p:nvPr>
        </p:nvSpPr>
        <p:spPr>
          <a:xfrm>
            <a:off x="0" y="2130425"/>
            <a:ext cx="9144000" cy="1470025"/>
          </a:xfrm>
        </p:spPr>
        <p:txBody>
          <a:bodyPr>
            <a:normAutofit/>
          </a:bodyPr>
          <a:lstStyle>
            <a:lvl1pPr>
              <a:defRPr sz="4400" b="1"/>
            </a:lvl1pPr>
          </a:lstStyle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CA348888-F454-4AD2-BA62-3AF29D9807C0}" type="datetime1">
              <a:rPr lang="en-US" altLang="en-US"/>
              <a:pPr lvl="0">
                <a:defRPr/>
              </a:pPr>
              <a:t>4/24/2022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Оглавление" type="clipArtAndTx" preserve="1">
  <p:cSld name="Оглавл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>
          <a:xfrm>
            <a:off x="457199" y="274638"/>
            <a:ext cx="8229598" cy="1143000"/>
          </a:xfrm>
        </p:spPr>
        <p:txBody>
          <a:bodyPr/>
          <a:lstStyle>
            <a:lvl1pPr>
              <a:defRPr/>
            </a:lvl1pPr>
          </a:lstStyle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143107" y="2214563"/>
            <a:ext cx="4857766" cy="3214687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</a:lstStyle>
          <a:p>
            <a:pPr lvl="0">
              <a:defRPr/>
            </a:pPr>
            <a:r>
              <a:rPr lang="en-US" altLang="en-US"/>
              <a:t>Introduction</a:t>
            </a:r>
            <a:endParaRPr lang="en-US" altLang="en-US"/>
          </a:p>
          <a:p>
            <a:pPr lvl="0">
              <a:defRPr/>
            </a:pPr>
            <a:r>
              <a:rPr lang="en-US" altLang="en-US"/>
              <a:t>Body 1</a:t>
            </a:r>
            <a:endParaRPr lang="en-US" altLang="en-US"/>
          </a:p>
          <a:p>
            <a:pPr lvl="0">
              <a:defRPr/>
            </a:pPr>
            <a:r>
              <a:rPr lang="en-US" altLang="en-US"/>
              <a:t>Body 2</a:t>
            </a:r>
            <a:endParaRPr lang="en-US" altLang="en-US"/>
          </a:p>
          <a:p>
            <a:pPr lvl="0">
              <a:defRPr/>
            </a:pPr>
            <a:r>
              <a:rPr lang="en-US" altLang="en-US"/>
              <a:t>Body 3</a:t>
            </a:r>
            <a:endParaRPr lang="en-US" altLang="en-US"/>
          </a:p>
          <a:p>
            <a:pPr lvl="0">
              <a:defRPr/>
            </a:pPr>
            <a:r>
              <a:rPr lang="en-US" altLang="en-US"/>
              <a:t>Conclusion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56FEC12-A4C9-4837-AF94-AD867782C04C}" type="datetime1">
              <a:rPr lang="en-US" altLang="en-US"/>
              <a:pPr lvl="0">
                <a:defRPr/>
              </a:pPr>
              <a:t>4/24/2022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idx="0"/>
          </p:nvPr>
        </p:nvSpPr>
        <p:spPr>
          <a:xfrm>
            <a:off x="6629399" y="274638"/>
            <a:ext cx="2057399" cy="5851525"/>
          </a:xfrm>
        </p:spPr>
        <p:txBody>
          <a:bodyPr vert="eaVert"/>
          <a:lstStyle/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274638"/>
            <a:ext cx="6019799" cy="5851525"/>
          </a:xfrm>
        </p:spPr>
        <p:txBody>
          <a:bodyPr vert="eaVert"/>
          <a:lstStyle/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  <a:p>
            <a:pPr lvl="1">
              <a:defRPr/>
            </a:pPr>
            <a:r>
              <a:rPr lang="en-US" altLang="en-US"/>
              <a:t>Second level</a:t>
            </a:r>
            <a:endParaRPr lang="en-US" altLang="en-US"/>
          </a:p>
          <a:p>
            <a:pPr lvl="2">
              <a:defRPr/>
            </a:pPr>
            <a:r>
              <a:rPr lang="en-US" altLang="en-US"/>
              <a:t>Third level</a:t>
            </a:r>
            <a:endParaRPr lang="en-US" altLang="en-US"/>
          </a:p>
          <a:p>
            <a:pPr lvl="3">
              <a:defRPr/>
            </a:pPr>
            <a:r>
              <a:rPr lang="en-US" altLang="en-US"/>
              <a:t>Fourth level</a:t>
            </a:r>
            <a:endParaRPr lang="en-US" altLang="en-US"/>
          </a:p>
          <a:p>
            <a:pPr lvl="4">
              <a:defRPr/>
            </a:pPr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57F84A3-4F29-4053-ACFD-1BAF2D3F140C}" type="datetime1">
              <a:rPr lang="en-US" altLang="en-US"/>
              <a:pPr lvl="0">
                <a:defRPr/>
              </a:pPr>
              <a:t>4/24/2022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Заголовок и объект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  <a:p>
            <a:pPr lvl="1">
              <a:defRPr/>
            </a:pPr>
            <a:r>
              <a:rPr lang="en-US" altLang="en-US"/>
              <a:t>Second level</a:t>
            </a:r>
            <a:endParaRPr lang="en-US" altLang="en-US"/>
          </a:p>
          <a:p>
            <a:pPr lvl="2">
              <a:defRPr/>
            </a:pPr>
            <a:r>
              <a:rPr lang="en-US" altLang="en-US"/>
              <a:t>Third level</a:t>
            </a:r>
            <a:endParaRPr lang="en-US" altLang="en-US"/>
          </a:p>
          <a:p>
            <a:pPr lvl="3">
              <a:defRPr/>
            </a:pPr>
            <a:r>
              <a:rPr lang="en-US" altLang="en-US"/>
              <a:t>Fourth level</a:t>
            </a:r>
            <a:endParaRPr lang="en-US" altLang="en-US"/>
          </a:p>
          <a:p>
            <a:pPr lvl="4">
              <a:defRPr/>
            </a:pPr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4953836A-82A3-4C8B-9D31-CD724F3673ED}" type="datetime1">
              <a:rPr lang="en-US" altLang="en-US"/>
              <a:pPr lvl="0">
                <a:defRPr/>
              </a:pPr>
              <a:t>4/24/2022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AD2EBAF6-36D0-4DD8-B695-D4C1B37E35D6}" type="datetime1">
              <a:rPr lang="en-US" altLang="en-US"/>
              <a:pPr lvl="0">
                <a:defRPr/>
              </a:pPr>
              <a:t>4/24/2022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Заголовок раздела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>
          <a:xfrm>
            <a:off x="722312" y="4406900"/>
            <a:ext cx="77723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2" y="2906713"/>
            <a:ext cx="77723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60728D28-603B-4EFC-80F8-17E5E9107035}" type="datetime1">
              <a:rPr lang="en-US" altLang="en-US"/>
              <a:pPr lvl="0">
                <a:defRPr/>
              </a:pPr>
              <a:t>4/24/2022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600200"/>
            <a:ext cx="40385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  <a:p>
            <a:pPr lvl="1">
              <a:defRPr/>
            </a:pPr>
            <a:r>
              <a:rPr lang="en-US" altLang="en-US"/>
              <a:t>Second level</a:t>
            </a:r>
            <a:endParaRPr lang="en-US" altLang="en-US"/>
          </a:p>
          <a:p>
            <a:pPr lvl="2">
              <a:defRPr/>
            </a:pPr>
            <a:r>
              <a:rPr lang="en-US" altLang="en-US"/>
              <a:t>Third level</a:t>
            </a:r>
            <a:endParaRPr lang="en-US" altLang="en-US"/>
          </a:p>
          <a:p>
            <a:pPr lvl="3">
              <a:defRPr/>
            </a:pPr>
            <a:r>
              <a:rPr lang="en-US" altLang="en-US"/>
              <a:t>Fourth level</a:t>
            </a:r>
            <a:endParaRPr lang="en-US" altLang="en-US"/>
          </a:p>
          <a:p>
            <a:pPr lvl="4">
              <a:defRPr/>
            </a:pPr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199" y="1600200"/>
            <a:ext cx="40385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  <a:p>
            <a:pPr lvl="1">
              <a:defRPr/>
            </a:pPr>
            <a:r>
              <a:rPr lang="en-US" altLang="en-US"/>
              <a:t>Second level</a:t>
            </a:r>
            <a:endParaRPr lang="en-US" altLang="en-US"/>
          </a:p>
          <a:p>
            <a:pPr lvl="2">
              <a:defRPr/>
            </a:pPr>
            <a:r>
              <a:rPr lang="en-US" altLang="en-US"/>
              <a:t>Third level</a:t>
            </a:r>
            <a:endParaRPr lang="en-US" altLang="en-US"/>
          </a:p>
          <a:p>
            <a:pPr lvl="3">
              <a:defRPr/>
            </a:pPr>
            <a:r>
              <a:rPr lang="en-US" altLang="en-US"/>
              <a:t>Fourth level</a:t>
            </a:r>
            <a:endParaRPr lang="en-US" altLang="en-US"/>
          </a:p>
          <a:p>
            <a:pPr lvl="4">
              <a:defRPr/>
            </a:pPr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A27A1F4E-0809-4239-8034-C38E431DAF92}" type="datetime1">
              <a:rPr lang="en-US" altLang="en-US"/>
              <a:pPr lvl="0">
                <a:defRPr/>
              </a:pPr>
              <a:t>4/24/2022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E0DA496-7307-4E8B-88DE-CB97B48BAB6F}" type="datetime1">
              <a:rPr lang="en-US" altLang="en-US"/>
              <a:pPr lvl="0">
                <a:defRPr/>
              </a:pPr>
              <a:t>4/24/2022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аблицы" type="tbl" preserve="1">
  <p:cSld name="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56027" y="1643063"/>
            <a:ext cx="8229598" cy="4525200"/>
          </a:xfrm>
        </p:spPr>
        <p:txBody>
          <a:bodyPr/>
          <a:lstStyle>
            <a:lvl1pPr>
              <a:buFontTx/>
              <a:buNone/>
              <a:defRPr/>
            </a:lvl1pPr>
          </a:lstStyle>
          <a:p>
            <a:pPr lvl="0">
              <a:defRPr/>
            </a:pPr>
            <a:r>
              <a:rPr lang="en-US" altLang="en-US"/>
              <a:t>Click the icon to add table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8721E90-850C-410B-8B89-8394F580CFDA}" type="datetime1">
              <a:rPr lang="en-US" altLang="en-US"/>
              <a:pPr lvl="0">
                <a:defRPr/>
              </a:pPr>
              <a:t>4/24/2022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Четыре объекта" type="fourObj" preserve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199" y="1600200"/>
            <a:ext cx="40385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  <a:p>
            <a:pPr lvl="1">
              <a:defRPr/>
            </a:pPr>
            <a:r>
              <a:rPr lang="en-US" altLang="en-US"/>
              <a:t>Second level</a:t>
            </a:r>
            <a:endParaRPr lang="en-US" altLang="en-US"/>
          </a:p>
          <a:p>
            <a:pPr lvl="2">
              <a:defRPr/>
            </a:pPr>
            <a:r>
              <a:rPr lang="en-US" altLang="en-US"/>
              <a:t>Third level</a:t>
            </a:r>
            <a:endParaRPr lang="en-US" altLang="en-US"/>
          </a:p>
          <a:p>
            <a:pPr lvl="3">
              <a:defRPr/>
            </a:pPr>
            <a:r>
              <a:rPr lang="en-US" altLang="en-US"/>
              <a:t>Fourth level</a:t>
            </a:r>
            <a:endParaRPr lang="en-US" altLang="en-US"/>
          </a:p>
          <a:p>
            <a:pPr lvl="4">
              <a:defRPr/>
            </a:pPr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199" y="1600200"/>
            <a:ext cx="40385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  <a:p>
            <a:pPr lvl="1">
              <a:defRPr/>
            </a:pPr>
            <a:r>
              <a:rPr lang="en-US" altLang="en-US"/>
              <a:t>Second level</a:t>
            </a:r>
            <a:endParaRPr lang="en-US" altLang="en-US"/>
          </a:p>
          <a:p>
            <a:pPr lvl="2">
              <a:defRPr/>
            </a:pPr>
            <a:r>
              <a:rPr lang="en-US" altLang="en-US"/>
              <a:t>Third level</a:t>
            </a:r>
            <a:endParaRPr lang="en-US" altLang="en-US"/>
          </a:p>
          <a:p>
            <a:pPr lvl="3">
              <a:defRPr/>
            </a:pPr>
            <a:r>
              <a:rPr lang="en-US" altLang="en-US"/>
              <a:t>Fourth level</a:t>
            </a:r>
            <a:endParaRPr lang="en-US" altLang="en-US"/>
          </a:p>
          <a:p>
            <a:pPr lvl="4">
              <a:defRPr/>
            </a:pPr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6027" y="3984220"/>
            <a:ext cx="40385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  <a:p>
            <a:pPr lvl="1">
              <a:defRPr/>
            </a:pPr>
            <a:r>
              <a:rPr lang="en-US" altLang="en-US"/>
              <a:t>Second level</a:t>
            </a:r>
            <a:endParaRPr lang="en-US" altLang="en-US"/>
          </a:p>
          <a:p>
            <a:pPr lvl="2">
              <a:defRPr/>
            </a:pPr>
            <a:r>
              <a:rPr lang="en-US" altLang="en-US"/>
              <a:t>Third level</a:t>
            </a:r>
            <a:endParaRPr lang="en-US" altLang="en-US"/>
          </a:p>
          <a:p>
            <a:pPr lvl="3">
              <a:defRPr/>
            </a:pPr>
            <a:r>
              <a:rPr lang="en-US" altLang="en-US"/>
              <a:t>Fourth level</a:t>
            </a:r>
            <a:endParaRPr lang="en-US" altLang="en-US"/>
          </a:p>
          <a:p>
            <a:pPr lvl="4">
              <a:defRPr/>
            </a:pPr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7027" y="3984220"/>
            <a:ext cx="40385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  <a:p>
            <a:pPr lvl="1">
              <a:defRPr/>
            </a:pPr>
            <a:r>
              <a:rPr lang="en-US" altLang="en-US"/>
              <a:t>Second level</a:t>
            </a:r>
            <a:endParaRPr lang="en-US" altLang="en-US"/>
          </a:p>
          <a:p>
            <a:pPr lvl="2">
              <a:defRPr/>
            </a:pPr>
            <a:r>
              <a:rPr lang="en-US" altLang="en-US"/>
              <a:t>Third level</a:t>
            </a:r>
            <a:endParaRPr lang="en-US" altLang="en-US"/>
          </a:p>
          <a:p>
            <a:pPr lvl="3">
              <a:defRPr/>
            </a:pPr>
            <a:r>
              <a:rPr lang="en-US" altLang="en-US"/>
              <a:t>Fourth level</a:t>
            </a:r>
            <a:endParaRPr lang="en-US" altLang="en-US"/>
          </a:p>
          <a:p>
            <a:pPr lvl="4">
              <a:defRPr/>
            </a:pPr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ACE7E28-9336-4363-8674-B91477D8F243}" type="datetime1">
              <a:rPr lang="en-US" altLang="en-US"/>
              <a:pPr lvl="0">
                <a:defRPr/>
              </a:pPr>
              <a:t>4/24/2022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>
          <a:xfrm>
            <a:off x="1792287" y="4800600"/>
            <a:ext cx="548639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7" y="612775"/>
            <a:ext cx="548639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r>
              <a:rPr lang="en-US" altLang="en-US"/>
              <a:t>Click the icon to add picture</a:t>
            </a:r>
            <a:endParaRPr lang="en-US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7" y="5367338"/>
            <a:ext cx="548639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ACE7E28-9336-4363-8674-B91477D8F243}" type="datetime1">
              <a:rPr lang="en-US" altLang="en-US"/>
              <a:pPr lvl="0">
                <a:defRPr/>
              </a:pPr>
              <a:t>4/24/2022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 name="Thinkfree Offic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 idx="0"/>
          </p:nvPr>
        </p:nvSpPr>
        <p:spPr>
          <a:xfrm>
            <a:off x="457199" y="274638"/>
            <a:ext cx="8229598" cy="11430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1600200"/>
            <a:ext cx="8229598" cy="4525963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  <a:p>
            <a:pPr lvl="1">
              <a:defRPr/>
            </a:pPr>
            <a:r>
              <a:rPr lang="en-US" altLang="en-US"/>
              <a:t>Second level</a:t>
            </a:r>
            <a:endParaRPr lang="en-US" altLang="en-US"/>
          </a:p>
          <a:p>
            <a:pPr lvl="2">
              <a:defRPr/>
            </a:pPr>
            <a:r>
              <a:rPr lang="en-US" altLang="en-US"/>
              <a:t>Third level</a:t>
            </a:r>
            <a:endParaRPr lang="en-US" altLang="en-US"/>
          </a:p>
          <a:p>
            <a:pPr lvl="3">
              <a:defRPr/>
            </a:pPr>
            <a:r>
              <a:rPr lang="en-US" altLang="en-US"/>
              <a:t>Fourth level</a:t>
            </a:r>
            <a:endParaRPr lang="en-US" altLang="en-US"/>
          </a:p>
          <a:p>
            <a:pPr lvl="4">
              <a:defRPr/>
            </a:pPr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199" y="6356350"/>
            <a:ext cx="21335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D422D86A-5F52-4165-8473-F1B836277586}" type="datetime1">
              <a:rPr lang="en-US" altLang="en-US"/>
              <a:pPr lvl="0">
                <a:defRPr/>
              </a:pPr>
              <a:t>4/24/2022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199" y="6356350"/>
            <a:ext cx="28955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199" y="6356350"/>
            <a:ext cx="21335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</p:sldLayoutIdLst>
  <p:transition xmlns:mc="http://schemas.openxmlformats.org/markup-compatibility/2006" xmlns:hp="http://schemas.haansoft.com/office/presentation/8.0" mc:Ignorable="hp" hp:hslDur="500"/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0" hangingPunct="1">
        <a:defRPr>
          <a:solidFill>
            <a:schemeClr val="tx2"/>
          </a:solidFill>
        </a:defRPr>
      </a:lvl2pPr>
      <a:lvl3pPr eaLnBrk="1" latinLnBrk="0" hangingPunct="1">
        <a:defRPr>
          <a:solidFill>
            <a:schemeClr val="tx2"/>
          </a:solidFill>
        </a:defRPr>
      </a:lvl3pPr>
      <a:lvl4pPr eaLnBrk="1" latinLnBrk="0" hangingPunct="1">
        <a:defRPr>
          <a:solidFill>
            <a:schemeClr val="tx2"/>
          </a:solidFill>
        </a:defRPr>
      </a:lvl4pPr>
      <a:lvl5pPr eaLnBrk="1" latinLnBrk="0" hangingPunct="1">
        <a:defRPr>
          <a:solidFill>
            <a:schemeClr val="tx2"/>
          </a:solidFill>
        </a:defRPr>
      </a:lvl5pPr>
      <a:lvl6pPr eaLnBrk="1" latinLnBrk="0" hangingPunct="1">
        <a:defRPr>
          <a:solidFill>
            <a:schemeClr val="tx2"/>
          </a:solidFill>
        </a:defRPr>
      </a:lvl6pPr>
      <a:lvl7pPr eaLnBrk="1" latinLnBrk="0" hangingPunct="1">
        <a:defRPr>
          <a:solidFill>
            <a:schemeClr val="tx2"/>
          </a:solidFill>
        </a:defRPr>
      </a:lvl7pPr>
      <a:lvl8pPr eaLnBrk="1" latinLnBrk="0" hangingPunct="1">
        <a:defRPr>
          <a:solidFill>
            <a:schemeClr val="tx2"/>
          </a:solidFill>
        </a:defRPr>
      </a:lvl8pPr>
      <a:lvl9pPr eaLnBrk="1" latinLnBrk="0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11.jpe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12.pn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13.jpeg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14.png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15.jpeg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16.png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17.jpeg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18.jpeg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19.jpeg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20.jpe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.jpeg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21.png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22.png"  /></Relationships>
</file>

<file path=ppt/slides/_rels/slide2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23.jpeg"  /></Relationships>
</file>

<file path=ppt/slides/_rels/slide2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24.jpeg"  /><Relationship Id="rId4" Type="http://schemas.openxmlformats.org/officeDocument/2006/relationships/image" Target="../media/image24.jpeg"  /></Relationships>
</file>

<file path=ppt/slides/_rels/slide2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5.jpeg"  /><Relationship Id="rId3" Type="http://schemas.openxmlformats.org/officeDocument/2006/relationships/image" Target="../media/image26.jpeg"  /></Relationships>
</file>

<file path=ppt/slides/_rels/slide2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5.jpeg"  /><Relationship Id="rId3" Type="http://schemas.openxmlformats.org/officeDocument/2006/relationships/image" Target="../media/image27.jpeg"  /></Relationships>
</file>

<file path=ppt/slides/_rels/slide2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5.jpeg"  /><Relationship Id="rId3" Type="http://schemas.openxmlformats.org/officeDocument/2006/relationships/image" Target="../media/image28.jpeg"  /></Relationships>
</file>

<file path=ppt/slides/_rels/slide2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5.jpeg"  /><Relationship Id="rId3" Type="http://schemas.openxmlformats.org/officeDocument/2006/relationships/image" Target="../media/image29.jpeg"  /></Relationships>
</file>

<file path=ppt/slides/_rels/slide2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5.jpeg"  /><Relationship Id="rId3" Type="http://schemas.openxmlformats.org/officeDocument/2006/relationships/image" Target="../media/image30.jpeg"  /></Relationships>
</file>

<file path=ppt/slides/_rels/slide2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5.jpeg"  /><Relationship Id="rId3" Type="http://schemas.openxmlformats.org/officeDocument/2006/relationships/image" Target="../media/image31.jpe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2.jpeg"  /><Relationship Id="rId3" Type="http://schemas.openxmlformats.org/officeDocument/2006/relationships/image" Target="../media/image3.png"  /></Relationships>
</file>

<file path=ppt/slides/_rels/slide3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5.jpeg"  /><Relationship Id="rId3" Type="http://schemas.openxmlformats.org/officeDocument/2006/relationships/image" Target="../media/image32.jpeg"  /></Relationships>
</file>

<file path=ppt/slides/_rels/slide3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5.jpeg"  /><Relationship Id="rId3" Type="http://schemas.openxmlformats.org/officeDocument/2006/relationships/image" Target="../media/image33.jpeg"  /></Relationships>
</file>

<file path=ppt/slides/_rels/slide3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34.jpeg"  /><Relationship Id="rId3" Type="http://schemas.openxmlformats.org/officeDocument/2006/relationships/image" Target="../media/image35.jpeg"  /></Relationships>
</file>

<file path=ppt/slides/_rels/slide3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34.jpeg"  /><Relationship Id="rId3" Type="http://schemas.openxmlformats.org/officeDocument/2006/relationships/image" Target="../media/image36.jpeg"  /></Relationships>
</file>

<file path=ppt/slides/_rels/slide3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34.jpeg"  /><Relationship Id="rId3" Type="http://schemas.openxmlformats.org/officeDocument/2006/relationships/image" Target="../media/image37.jpeg"  /></Relationships>
</file>

<file path=ppt/slides/_rels/slide3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34.jpeg"  /><Relationship Id="rId3" Type="http://schemas.openxmlformats.org/officeDocument/2006/relationships/image" Target="../media/image38.jpeg"  /></Relationships>
</file>

<file path=ppt/slides/_rels/slide3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34.jpeg"  /><Relationship Id="rId3" Type="http://schemas.openxmlformats.org/officeDocument/2006/relationships/image" Target="../media/image39.jpeg"  /></Relationships>
</file>

<file path=ppt/slides/_rels/slide3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34.jpeg"  /><Relationship Id="rId3" Type="http://schemas.openxmlformats.org/officeDocument/2006/relationships/image" Target="../media/image40.jpeg"  /></Relationships>
</file>

<file path=ppt/slides/_rels/slide3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34.jpeg"  /><Relationship Id="rId3" Type="http://schemas.openxmlformats.org/officeDocument/2006/relationships/image" Target="../media/image41.gif"  /></Relationships>
</file>

<file path=ppt/slides/_rels/slide3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34.jpeg"  /><Relationship Id="rId3" Type="http://schemas.openxmlformats.org/officeDocument/2006/relationships/image" Target="../media/image42.jpe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5.pn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6.jpe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7.pn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8.jpe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9.jpe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jpeg"  /><Relationship Id="rId3" Type="http://schemas.openxmlformats.org/officeDocument/2006/relationships/image" Target="../media/image10.pn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92387" cy="6894290"/>
          </a:xfrm>
          <a:prstGeom prst="rect">
            <a:avLst/>
          </a:prstGeom>
        </p:spPr>
      </p:pic>
      <p:sp>
        <p:nvSpPr>
          <p:cNvPr id="5" name=""/>
          <p:cNvSpPr txBox="1"/>
          <p:nvPr/>
        </p:nvSpPr>
        <p:spPr>
          <a:xfrm>
            <a:off x="2999613" y="1470469"/>
            <a:ext cx="5760720" cy="391877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4400" b="1">
                <a:solidFill>
                  <a:srgbClr val="ff0000"/>
                </a:solidFill>
                <a:latin typeface="Times New Roman"/>
              </a:rPr>
              <a:t>ПАМЯТЬ ПОБЕДЫ</a:t>
            </a:r>
            <a:endParaRPr lang="ru-RU" altLang="en-US" sz="4000" b="1">
              <a:solidFill>
                <a:srgbClr val="ff0000"/>
              </a:solidFill>
              <a:latin typeface="Times New Roman"/>
            </a:endParaRPr>
          </a:p>
          <a:p>
            <a:pPr algn="ctr">
              <a:defRPr/>
            </a:pPr>
            <a:endParaRPr lang="ru-RU" altLang="en-US" sz="4000" b="1">
              <a:solidFill>
                <a:srgbClr val="ff0000"/>
              </a:solidFill>
              <a:latin typeface="Times New Roman"/>
            </a:endParaRPr>
          </a:p>
          <a:p>
            <a:pPr algn="ctr">
              <a:defRPr/>
            </a:pPr>
            <a:r>
              <a:rPr lang="ru-RU" altLang="en-US" sz="4000" b="1">
                <a:solidFill>
                  <a:srgbClr val="ff0000"/>
                </a:solidFill>
                <a:latin typeface="Times New Roman"/>
              </a:rPr>
              <a:t>НАГРАДЫ </a:t>
            </a:r>
            <a:endParaRPr lang="ru-RU" altLang="en-US" sz="4000" b="1">
              <a:solidFill>
                <a:srgbClr val="ff0000"/>
              </a:solidFill>
              <a:latin typeface="Times New Roman"/>
            </a:endParaRPr>
          </a:p>
          <a:p>
            <a:pPr algn="ctr">
              <a:defRPr/>
            </a:pPr>
            <a:endParaRPr lang="ru-RU" altLang="en-US" sz="800" b="1">
              <a:solidFill>
                <a:srgbClr val="ff0000"/>
              </a:solidFill>
              <a:latin typeface="Times New Roman"/>
            </a:endParaRPr>
          </a:p>
          <a:p>
            <a:pPr algn="ctr">
              <a:defRPr/>
            </a:pPr>
            <a:r>
              <a:rPr lang="ru-RU" altLang="en-US" sz="4000" b="1">
                <a:solidFill>
                  <a:srgbClr val="ff0000"/>
                </a:solidFill>
                <a:latin typeface="Times New Roman"/>
              </a:rPr>
              <a:t>ВЕЛИКОЙ ОТЕЧЕСТВЕННОЙ ВОЙНЫ</a:t>
            </a:r>
            <a:endParaRPr lang="ru-RU" altLang="en-US" sz="4000" b="1">
              <a:solidFill>
                <a:srgbClr val="ff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2" name=""/>
          <p:cNvSpPr/>
          <p:nvPr/>
        </p:nvSpPr>
        <p:spPr>
          <a:xfrm>
            <a:off x="3719703" y="2285047"/>
            <a:ext cx="4752594" cy="22879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just">
              <a:defRPr/>
            </a:pPr>
            <a:r>
              <a:rPr xmlns:mc="http://schemas.openxmlformats.org/markup-compatibility/2006" xmlns:hp="http://schemas.haansoft.com/office/presentation/8.0" b="0" i="0" strike="noStrike" mc:Ignorable="hp" hp:hslEmbossed="0">
                <a:solidFill>
                  <a:srgbClr val="1f1f1f">
                    <a:alpha val="100000"/>
                  </a:srgbClr>
                </a:solidFill>
                <a:latin typeface="Times New Roman"/>
                <a:ea typeface="&amp;quot"/>
              </a:rPr>
              <a:t>Медаль "За оборону Сталинграда", которой наградили всех защитников города, учредили 22 декабря 1942 года. Награду получили красноармейцы, служащие Военно-Морского Флота и войск НКВД, а также жители, принимавшие непосредственное участие в обороне Сталинграда, которая длилась с 12 июля по 19 ноября 1942 года.</a:t>
            </a:r>
            <a:endParaRPr xmlns:mc="http://schemas.openxmlformats.org/markup-compatibility/2006" xmlns:hp="http://schemas.haansoft.com/office/presentation/8.0" b="0" i="0" strike="noStrike" mc:Ignorable="hp" hp:hslEmbossed="0">
              <a:solidFill>
                <a:srgbClr val="1f1f1f">
                  <a:alpha val="100000"/>
                </a:srgbClr>
              </a:solidFill>
              <a:latin typeface="Times New Roman"/>
              <a:ea typeface="&amp;quot"/>
            </a:endParaRPr>
          </a:p>
        </p:txBody>
      </p:sp>
      <p:pic>
        <p:nvPicPr>
          <p:cNvPr id="3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51677" y="1484757"/>
            <a:ext cx="2307980" cy="4320539"/>
          </a:xfrm>
          <a:prstGeom prst="rect">
            <a:avLst/>
          </a:prstGeom>
        </p:spPr>
      </p:pic>
      <p:sp>
        <p:nvSpPr>
          <p:cNvPr id="5" name=""/>
          <p:cNvSpPr txBox="1"/>
          <p:nvPr/>
        </p:nvSpPr>
        <p:spPr>
          <a:xfrm>
            <a:off x="3071622" y="550545"/>
            <a:ext cx="5400676" cy="934212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МЕДАЛЬ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ЗА ОБОРОНУ СТАЛИНГРАДА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2423540" y="550164"/>
            <a:ext cx="5616702" cy="933831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</a:rPr>
              <a:t>МЕДАЛЬ  </a:t>
            </a:r>
            <a:endParaRPr lang="ru-RU" altLang="en-US" sz="2800" b="1">
              <a:solidFill>
                <a:srgbClr val="ff0000"/>
              </a:solidFill>
              <a:latin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</a:rPr>
              <a:t>ЗОЛОТАЯ ЗВЕЗДА</a:t>
            </a:r>
            <a:endParaRPr lang="ru-RU" altLang="en-US" sz="2800" b="1">
              <a:solidFill>
                <a:srgbClr val="ff0000"/>
              </a:solidFill>
              <a:latin typeface="Times New Roman"/>
            </a:endParaRPr>
          </a:p>
        </p:txBody>
      </p:sp>
      <p:sp>
        <p:nvSpPr>
          <p:cNvPr id="3" name=""/>
          <p:cNvSpPr txBox="1"/>
          <p:nvPr/>
        </p:nvSpPr>
        <p:spPr>
          <a:xfrm>
            <a:off x="3936292" y="1556766"/>
            <a:ext cx="4668212" cy="4203954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>
                <a:latin typeface="Times New Roman"/>
              </a:rPr>
              <a:t>Герой Советского Союза — высшая степень отличия СССР. Высшее звание, которого удостаивали за совершение подвига или выдающихся заслуг во время боевых действий, а также, в виде исключения, и в мирное время.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Звание впервые установлено Постановлением ЦИК СССР от 16 апреля1934 года, дополнительный знак отличия для Героя Советского Союза —медаль «Золотая Звезда» — учреждена Указом Президиума Верховного Совета СССР от 1 августа 1939 года. Автор эскиза награды — архитектор Мирон Иванович Мержанов.</a:t>
            </a:r>
            <a:endParaRPr lang="ru-RU" altLang="en-US">
              <a:latin typeface="Times New Roman"/>
            </a:endParaRPr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rcRect r="50000"/>
          <a:stretch>
            <a:fillRect/>
          </a:stretch>
        </p:blipFill>
        <p:spPr>
          <a:xfrm>
            <a:off x="965557" y="1268730"/>
            <a:ext cx="1543366" cy="2390013"/>
          </a:xfrm>
          <a:prstGeom prst="rect">
            <a:avLst/>
          </a:prstGeom>
        </p:spPr>
      </p:pic>
      <p:pic>
        <p:nvPicPr>
          <p:cNvPr id="7" name=""/>
          <p:cNvPicPr>
            <a:picLocks noChangeAspect="1"/>
          </p:cNvPicPr>
          <p:nvPr/>
        </p:nvPicPr>
        <p:blipFill rotWithShape="1">
          <a:blip r:embed="rId3"/>
          <a:srcRect l="50000"/>
          <a:stretch>
            <a:fillRect/>
          </a:stretch>
        </p:blipFill>
        <p:spPr>
          <a:xfrm>
            <a:off x="2278960" y="3429000"/>
            <a:ext cx="1512751" cy="23426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3588067" y="1556766"/>
            <a:ext cx="5015866" cy="4480179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>
                <a:latin typeface="Times New Roman"/>
              </a:rPr>
              <a:t>Орден Красной Звезды учреждён Постановлением Президиума ЦИК СССР от 6 апреля 1930 года. Статут ордена учреждён Постановлением Президиума ЦИК СССР от 5 мая 1930 года.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В дальнейшем в вопросы, связанные с награждением орденом Красной Звезды, вносились изменения и уточнения Общим положением об орденах СССР (Постановление ЦИК и СНК СССР от 7 мая 1936 года), Указами Президиума Верховного Совета СССР от 19 июня 1943 года, 26 февраля 1946 года, 15 октября 1947 года и 16 декабря 1947 года. Указом Президиума Верховного Совета СССР от 28 марта 1980 года утверждён Статут ордена Красной Звезды в новой редакции.</a:t>
            </a:r>
            <a:endParaRPr lang="ru-RU" altLang="en-US">
              <a:latin typeface="Times New Roman"/>
            </a:endParaRPr>
          </a:p>
        </p:txBody>
      </p:sp>
      <p:sp>
        <p:nvSpPr>
          <p:cNvPr id="3" name=""/>
          <p:cNvSpPr txBox="1"/>
          <p:nvPr/>
        </p:nvSpPr>
        <p:spPr>
          <a:xfrm>
            <a:off x="1847468" y="474345"/>
            <a:ext cx="5976748" cy="938403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</a:rPr>
              <a:t>ОРДЕН </a:t>
            </a:r>
            <a:endParaRPr lang="ru-RU" altLang="en-US" sz="2800" b="1">
              <a:solidFill>
                <a:srgbClr val="ff0000"/>
              </a:solidFill>
              <a:latin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</a:rPr>
              <a:t>КРАСНОЙ ЗВЕЗДЫ</a:t>
            </a:r>
            <a:endParaRPr lang="ru-RU" altLang="en-US" sz="2800" b="1">
              <a:solidFill>
                <a:srgbClr val="ff0000"/>
              </a:solidFill>
              <a:latin typeface="Times New Roman"/>
            </a:endParaRPr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3"/>
          <a:srcRect l="9350" r="7240"/>
          <a:stretch>
            <a:fillRect/>
          </a:stretch>
        </p:blipFill>
        <p:spPr>
          <a:xfrm>
            <a:off x="574326" y="2368875"/>
            <a:ext cx="3013741" cy="270621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1775460" y="694182"/>
            <a:ext cx="6336792" cy="504063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</a:rPr>
              <a:t>ОРДЕН   ЛЕНИНА</a:t>
            </a:r>
            <a:endParaRPr lang="ru-RU" altLang="en-US" sz="2800" b="1">
              <a:solidFill>
                <a:srgbClr val="ff0000"/>
              </a:solidFill>
              <a:latin typeface="Times New Roman"/>
            </a:endParaRPr>
          </a:p>
        </p:txBody>
      </p:sp>
      <p:sp>
        <p:nvSpPr>
          <p:cNvPr id="3" name=""/>
          <p:cNvSpPr txBox="1"/>
          <p:nvPr/>
        </p:nvSpPr>
        <p:spPr>
          <a:xfrm>
            <a:off x="3683698" y="1392649"/>
            <a:ext cx="4824604" cy="4482371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>
                <a:latin typeface="Times New Roman"/>
              </a:rPr>
              <a:t>Орден Ленина — высшая награда Союза Советских Социалистических Республик — учреждён постановлением Президиума ЦИК СССР от 6 апреля 1930 года.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Первые знаки ордена Ленина были изготовлены на фабрике «Гознак». Штамп для пробного образца знака «ордена Ленина» гравировал Алексей Пугачёв.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В статут ордена и его описание вносились изменения Постановлением ЦИК СССР от 27 сентября 1934 года, Указами Президиума Верховного Совета от 19 июня 1943 года и от 16 декабря 1947 года.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Указом Президиума Верховного Совета СССР от 28 марта 1980 года статут ордена утверждён в окончательной редакции.</a:t>
            </a:r>
            <a:endParaRPr lang="ru-RU" altLang="en-US">
              <a:latin typeface="Times New Roman"/>
            </a:endParaRPr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3"/>
          <a:srcRect l="17230" r="19210"/>
          <a:stretch>
            <a:fillRect/>
          </a:stretch>
        </p:blipFill>
        <p:spPr>
          <a:xfrm>
            <a:off x="623316" y="1437785"/>
            <a:ext cx="2820162" cy="44372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1055369" y="548640"/>
            <a:ext cx="7416928" cy="50673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ОРДЕН   СЛАВЫ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"/>
          <p:cNvSpPr txBox="1"/>
          <p:nvPr/>
        </p:nvSpPr>
        <p:spPr>
          <a:xfrm>
            <a:off x="4031360" y="1055370"/>
            <a:ext cx="4440936" cy="5034916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>
                <a:latin typeface="Times New Roman"/>
              </a:rPr>
              <a:t>Орден Славы — военный орден СССР, учреждён Указом Президиума ВС СССР от 8.11.1943 «Об учреждении ордена Славы I, II и III степени». Награждаются лица рядового и сержантского состава Красной Армии, а в авиации  лица, имеющие звание младшего лейтенанта. Вручался только за личные заслуги, воинские части и соединения им не награждались.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Орден Славы имеет три степени, из которых орден высшей I степени — золотой, а II и III — серебряные (у второй степени был позолочен центральный медальон). Эти знаки отличия могли быть выданы за личный подвиг на поле боя, выдавались в порядке строгой последовательности — от низшей степени к высшей.</a:t>
            </a:r>
            <a:endParaRPr lang="ru-RU" altLang="en-US">
              <a:latin typeface="Times New Roman"/>
            </a:endParaRPr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599694" y="2060828"/>
            <a:ext cx="3495957" cy="325623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3714082" y="1095035"/>
            <a:ext cx="4763836" cy="5087636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 sz="1700">
                <a:latin typeface="Times New Roman"/>
              </a:rPr>
              <a:t>Орден Нахимова — советская флотская награда времён Великой Отечественной войны.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Учреждён Указом Президиума ВС СССР от 3.03.1944 об учреждении военных орденов: ордена Ушакова I и II степени и ордена Нахимова I и II степени, одновременно с орденом Ушакова специально для награждения офицеров Военно-Морского Флота. В иерархии наград есть следующие соответствия: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флотоводческий орден Ушакова соответствует полководческому ордену Суворова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флотоводческий орден Нахимова — полководческому ордену Кутузова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Орден выполнен по проекту архитектора М. А. Шепилевского.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Всего орденом Нахимова I степени было произведено 82 награждения, орденом Нахимова II степени было произведено 469 награждений.</a:t>
            </a:r>
            <a:endParaRPr lang="ru-RU" altLang="en-US" sz="1700">
              <a:latin typeface="Times New Roman"/>
            </a:endParaRPr>
          </a:p>
        </p:txBody>
      </p:sp>
      <p:pic>
        <p:nvPicPr>
          <p:cNvPr id="3" name=""/>
          <p:cNvPicPr>
            <a:picLocks noChangeAspect="1"/>
          </p:cNvPicPr>
          <p:nvPr/>
        </p:nvPicPr>
        <p:blipFill rotWithShape="1">
          <a:blip r:embed="rId3"/>
          <a:srcRect r="50000"/>
          <a:stretch>
            <a:fillRect/>
          </a:stretch>
        </p:blipFill>
        <p:spPr>
          <a:xfrm>
            <a:off x="1114710" y="1202894"/>
            <a:ext cx="1956911" cy="245124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rcRect l="50000"/>
          <a:stretch>
            <a:fillRect/>
          </a:stretch>
        </p:blipFill>
        <p:spPr>
          <a:xfrm>
            <a:off x="1114710" y="3654140"/>
            <a:ext cx="1956911" cy="245124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"/>
          <p:cNvSpPr txBox="1"/>
          <p:nvPr/>
        </p:nvSpPr>
        <p:spPr>
          <a:xfrm>
            <a:off x="2495550" y="548640"/>
            <a:ext cx="5616702" cy="50673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</a:rPr>
              <a:t>ОРДЕН   НАХИМОВА</a:t>
            </a:r>
            <a:endParaRPr lang="ru-RU" altLang="en-US" sz="2800" b="1">
              <a:solidFill>
                <a:srgbClr val="ff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3647693" y="1358035"/>
            <a:ext cx="4896613" cy="4565904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 sz="1700">
                <a:latin typeface="Times New Roman"/>
              </a:rPr>
              <a:t>Орден Кутузова — советская награда, учреждённая во время Великой Отечественной войны, названная в честь Михаила Кутузова. Орден сохранён в наградной системе Российской Федерации.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Это - единственный советский орден, разные степени которого учреждались в разное время.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Первая и вторая степень ордена Кутузова учреждены Указом Президиума Верховного Совета СССР от 29 июля 1942 года. Указом от 8 февраля 1943 г. была учреждена III степень ордена Кутузова, что привело его в соответствие с орденом Суворова по должностям награждаемых. Но в отличие от него орден Кутузова имел более "оборонительный" и "штабной" характер, что отражалось в его Статуте.</a:t>
            </a:r>
            <a:endParaRPr lang="ru-RU" altLang="en-US" sz="1700">
              <a:latin typeface="Times New Roman"/>
            </a:endParaRPr>
          </a:p>
        </p:txBody>
      </p:sp>
      <p:pic>
        <p:nvPicPr>
          <p:cNvPr id="3" name=""/>
          <p:cNvPicPr>
            <a:picLocks noChangeAspect="1"/>
          </p:cNvPicPr>
          <p:nvPr/>
        </p:nvPicPr>
        <p:blipFill rotWithShape="1">
          <a:blip r:embed="rId3"/>
          <a:srcRect l="65460" t="9760" r="3360"/>
          <a:stretch>
            <a:fillRect/>
          </a:stretch>
        </p:blipFill>
        <p:spPr>
          <a:xfrm>
            <a:off x="551307" y="4268114"/>
            <a:ext cx="1481504" cy="1969237"/>
          </a:xfrm>
          <a:prstGeom prst="rect">
            <a:avLst/>
          </a:prstGeom>
        </p:spPr>
      </p:pic>
      <p:pic>
        <p:nvPicPr>
          <p:cNvPr id="6" name=""/>
          <p:cNvPicPr>
            <a:picLocks noChangeAspect="1"/>
          </p:cNvPicPr>
          <p:nvPr/>
        </p:nvPicPr>
        <p:blipFill rotWithShape="1">
          <a:blip r:embed="rId3"/>
          <a:srcRect l="2560" t="9760" r="65380" b="1500"/>
          <a:stretch>
            <a:fillRect/>
          </a:stretch>
        </p:blipFill>
        <p:spPr>
          <a:xfrm>
            <a:off x="722227" y="1358035"/>
            <a:ext cx="1629305" cy="207096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rcRect l="33950" t="9760" r="34670" b="-3660"/>
          <a:stretch>
            <a:fillRect/>
          </a:stretch>
        </p:blipFill>
        <p:spPr>
          <a:xfrm>
            <a:off x="2032811" y="2924937"/>
            <a:ext cx="1495996" cy="2055389"/>
          </a:xfrm>
          <a:prstGeom prst="rect">
            <a:avLst/>
          </a:prstGeom>
        </p:spPr>
      </p:pic>
      <p:sp>
        <p:nvSpPr>
          <p:cNvPr id="7" name=""/>
          <p:cNvSpPr txBox="1"/>
          <p:nvPr/>
        </p:nvSpPr>
        <p:spPr>
          <a:xfrm>
            <a:off x="2780809" y="692658"/>
            <a:ext cx="5259434" cy="505587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ОРДЕН  КУТУЗОВА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2999610" y="1358282"/>
            <a:ext cx="5544696" cy="4758328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>
                <a:latin typeface="Times New Roman"/>
              </a:rPr>
              <a:t>Орден Отечественной войны — военный орден СССР, учреждённый Указом Президиума Верховного Совета СССР «Об учреждении Ордена Отечественной Войны I и II степени» от 20 мая 1942 года.  За время войны этим орденом были награждены 1276 тыс. человек, в том числе около 350 тыс. — орденом I степени.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Орденом Отечественной войны награждались лица рядового и начальствующего состава Красной Армии, Военно-Морского Флота, войск НКВД и партизанских отрядов, проявившие в боях за Советскую Родину храбрость, стойкость и мужество, а также военнослужащие, которые своими действиями способствовали успеху боевых операций наших войск.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В 1985 году, в честь 40-летия великой победы над фашизмом, орден Отечественной войны был возрождён как памятная награда для ветеранов. </a:t>
            </a:r>
            <a:endParaRPr lang="ru-RU" altLang="en-US">
              <a:latin typeface="Times New Roman"/>
            </a:endParaRPr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3"/>
          <a:srcRect l="50000"/>
          <a:stretch>
            <a:fillRect/>
          </a:stretch>
        </p:blipFill>
        <p:spPr>
          <a:xfrm>
            <a:off x="839342" y="3737446"/>
            <a:ext cx="1919549" cy="247087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"/>
          <p:cNvPicPr>
            <a:picLocks noChangeAspect="1"/>
          </p:cNvPicPr>
          <p:nvPr/>
        </p:nvPicPr>
        <p:blipFill rotWithShape="1">
          <a:blip r:embed="rId3"/>
          <a:srcRect r="50000"/>
          <a:stretch>
            <a:fillRect/>
          </a:stretch>
        </p:blipFill>
        <p:spPr>
          <a:xfrm>
            <a:off x="839342" y="1266568"/>
            <a:ext cx="1919549" cy="247087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"/>
          <p:cNvSpPr txBox="1"/>
          <p:nvPr/>
        </p:nvSpPr>
        <p:spPr>
          <a:xfrm>
            <a:off x="2495550" y="424357"/>
            <a:ext cx="5641397" cy="935813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ОРДЕН 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ОТЕЧЕСТВЕННОЙ ВОЙНЫ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rcRect l="34970" t="7600" r="30060"/>
          <a:stretch>
            <a:fillRect/>
          </a:stretch>
        </p:blipFill>
        <p:spPr>
          <a:xfrm>
            <a:off x="641791" y="2708909"/>
            <a:ext cx="1471182" cy="1908238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3359658" y="1427417"/>
            <a:ext cx="5112639" cy="4428553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 sz="1400">
                <a:latin typeface="Times New Roman"/>
              </a:rPr>
              <a:t>Орден Богдана Хмельницкого учреждён Указом Президиума ВС СССР от 10.10.1943 об учреждении ордена Богдана Хмельницкого I, II и III степени. В последующем в этот Указ было внесено изменение Указом Президиума Верховного Совета СССР от 26 февраля 1947 года.</a:t>
            </a:r>
            <a:endParaRPr lang="ru-RU" altLang="en-US" sz="1400">
              <a:latin typeface="Times New Roman"/>
            </a:endParaRPr>
          </a:p>
          <a:p>
            <a:pPr algn="just">
              <a:defRPr/>
            </a:pPr>
            <a:r>
              <a:rPr lang="ru-RU" altLang="en-US" sz="1400">
                <a:latin typeface="Times New Roman"/>
              </a:rPr>
              <a:t>Орденом награждались командиры и бойцы Красной Армии и Военно-Морского Флота, руководители партизанских отрядов и партизаны, проявившие особую решительность и умение в операциях по разгрому врага, высокий патриотизм, мужество и самоотверженность в борьбе за освобождение советской земли от немецких захватчиков.</a:t>
            </a:r>
            <a:endParaRPr lang="ru-RU" altLang="en-US" sz="1400">
              <a:latin typeface="Times New Roman"/>
            </a:endParaRPr>
          </a:p>
          <a:p>
            <a:pPr algn="just">
              <a:defRPr/>
            </a:pPr>
            <a:r>
              <a:rPr lang="ru-RU" altLang="en-US" sz="1400">
                <a:latin typeface="Times New Roman"/>
              </a:rPr>
              <a:t>Учреждён в период освобождения Украины по предложению члена Военного Совета 1-го Украинского фронта генерал-лейтенанта Н. С. Хрущёва; среди участников его создания были деятели украинской культуры: кинорежиссёр А. П. Довженко и поэт Микола Бажан.</a:t>
            </a:r>
            <a:endParaRPr lang="ru-RU" altLang="en-US" sz="1400">
              <a:latin typeface="Times New Roman"/>
            </a:endParaRPr>
          </a:p>
          <a:p>
            <a:pPr algn="just">
              <a:defRPr/>
            </a:pPr>
            <a:r>
              <a:rPr lang="ru-RU" altLang="en-US" sz="1400">
                <a:latin typeface="Times New Roman"/>
              </a:rPr>
              <a:t>Орден Богдана Хмельницкого 1-й степени был вручен всего 323 раза, а генералы В. К. Баранов, Н. А. Борзов, И. Т. Булычёв,Ф. Ф. Жмаченко и некоторые другие были удостоены ордена дважды.</a:t>
            </a:r>
            <a:endParaRPr lang="ru-RU" altLang="en-US" sz="1400">
              <a:latin typeface="Times New Roman"/>
            </a:endParaRPr>
          </a:p>
        </p:txBody>
      </p:sp>
      <p:pic>
        <p:nvPicPr>
          <p:cNvPr id="3" name=""/>
          <p:cNvPicPr>
            <a:picLocks noChangeAspect="1"/>
          </p:cNvPicPr>
          <p:nvPr/>
        </p:nvPicPr>
        <p:blipFill rotWithShape="1">
          <a:blip r:embed="rId3"/>
          <a:srcRect t="7600" r="65640"/>
          <a:stretch>
            <a:fillRect/>
          </a:stretch>
        </p:blipFill>
        <p:spPr>
          <a:xfrm>
            <a:off x="1846155" y="980694"/>
            <a:ext cx="1472911" cy="1944243"/>
          </a:xfrm>
          <a:prstGeom prst="rect">
            <a:avLst/>
          </a:prstGeom>
        </p:spPr>
      </p:pic>
      <p:pic>
        <p:nvPicPr>
          <p:cNvPr id="6" name=""/>
          <p:cNvPicPr>
            <a:picLocks noChangeAspect="1"/>
          </p:cNvPicPr>
          <p:nvPr/>
        </p:nvPicPr>
        <p:blipFill rotWithShape="1">
          <a:blip r:embed="rId3"/>
          <a:srcRect l="67680" t="12290"/>
          <a:stretch>
            <a:fillRect/>
          </a:stretch>
        </p:blipFill>
        <p:spPr>
          <a:xfrm>
            <a:off x="1846155" y="4221099"/>
            <a:ext cx="1513503" cy="2016252"/>
          </a:xfrm>
          <a:prstGeom prst="rect">
            <a:avLst/>
          </a:prstGeom>
        </p:spPr>
      </p:pic>
      <p:sp>
        <p:nvSpPr>
          <p:cNvPr id="7" name=""/>
          <p:cNvSpPr txBox="1"/>
          <p:nvPr/>
        </p:nvSpPr>
        <p:spPr>
          <a:xfrm>
            <a:off x="3411371" y="492061"/>
            <a:ext cx="5369258" cy="935354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ОРДЕН 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БОГДАНА ХМЕЛЬНИЦКОГО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3509581" y="1054418"/>
            <a:ext cx="4962716" cy="5092064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 sz="1700">
                <a:latin typeface="Times New Roman"/>
              </a:rPr>
              <a:t>Орден Суворова учреждён Указом Президиума Верховного Совета СССР от 29 июля 1942 года, одновременно с орденами Кутузова и Александра Невского. Орденом Суворова награждались командиры Красной Армии за выдающиеся успехи в деле управления войсками. Также награждались войсковые части.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Награждение орденом Суворова производилось Указом Президиума Верховного Совета СССР. Орден Суворова состоял из трёх степеней: I, II, и III степени. Высшей степенью ордена являлась I степень.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Всего за годы войны орденом Суворова 1-й степени было произведено 346 награждений,  2-й степени около 2800 награждений, а орденом 3-й степени – около 4000.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Орден сохранен и в наградной системе современной России, однако, на текущий момент ни одного награждения еще не было произведено.</a:t>
            </a:r>
            <a:endParaRPr lang="ru-RU" altLang="en-US" sz="1700">
              <a:latin typeface="Times New Roman"/>
            </a:endParaRPr>
          </a:p>
        </p:txBody>
      </p:sp>
      <p:pic>
        <p:nvPicPr>
          <p:cNvPr id="3" name=""/>
          <p:cNvPicPr>
            <a:picLocks noChangeAspect="1"/>
          </p:cNvPicPr>
          <p:nvPr/>
        </p:nvPicPr>
        <p:blipFill rotWithShape="1">
          <a:blip r:embed="rId3"/>
          <a:srcRect r="64060"/>
          <a:stretch>
            <a:fillRect/>
          </a:stretch>
        </p:blipFill>
        <p:spPr>
          <a:xfrm>
            <a:off x="1698693" y="883710"/>
            <a:ext cx="1810887" cy="204122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rcRect l="34440" t="8820" r="31130"/>
          <a:stretch>
            <a:fillRect/>
          </a:stretch>
        </p:blipFill>
        <p:spPr>
          <a:xfrm>
            <a:off x="410811" y="2564892"/>
            <a:ext cx="1796701" cy="192709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"/>
          <p:cNvPicPr>
            <a:picLocks noChangeAspect="1"/>
          </p:cNvPicPr>
          <p:nvPr/>
        </p:nvPicPr>
        <p:blipFill rotWithShape="1">
          <a:blip r:embed="rId3"/>
          <a:srcRect l="66250" t="11520"/>
          <a:stretch>
            <a:fillRect/>
          </a:stretch>
        </p:blipFill>
        <p:spPr>
          <a:xfrm>
            <a:off x="1631442" y="4314757"/>
            <a:ext cx="1878139" cy="199460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"/>
          <p:cNvSpPr txBox="1"/>
          <p:nvPr/>
        </p:nvSpPr>
        <p:spPr>
          <a:xfrm>
            <a:off x="3359658" y="476631"/>
            <a:ext cx="4896612" cy="502539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ОРДЕН   СУВОРОВА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3" name=""/>
          <p:cNvSpPr txBox="1"/>
          <p:nvPr/>
        </p:nvSpPr>
        <p:spPr>
          <a:xfrm>
            <a:off x="623316" y="620649"/>
            <a:ext cx="7848981" cy="5359145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defRPr/>
            </a:pPr>
            <a:r>
              <a:rPr lang="ru-RU" altLang="en-US" b="1" i="1">
                <a:latin typeface="Times New Roman"/>
              </a:rPr>
              <a:t>ОРДЕНА И МЕДАЛИ – СВЯЩЕННАЯ СЛАВА!</a:t>
            </a:r>
            <a:endParaRPr lang="ru-RU" altLang="en-US" b="1" i="1">
              <a:latin typeface="Times New Roman"/>
            </a:endParaRPr>
          </a:p>
          <a:p>
            <a:pPr algn="r">
              <a:defRPr/>
            </a:pPr>
            <a:r>
              <a:rPr lang="ru-RU" altLang="en-US" b="1" i="1">
                <a:latin typeface="Times New Roman"/>
              </a:rPr>
              <a:t>ТЕХ, КТО КРОВЬ ПРОЛИВАЛ – НЕВОЗМОЖНО ЗАБЫТЬ!</a:t>
            </a:r>
            <a:endParaRPr lang="ru-RU" altLang="en-US" b="1" i="1">
              <a:latin typeface="Times New Roman"/>
            </a:endParaRPr>
          </a:p>
          <a:p>
            <a:pPr algn="r">
              <a:defRPr/>
            </a:pPr>
            <a:r>
              <a:rPr lang="ru-RU" altLang="en-US" b="1" i="1">
                <a:latin typeface="Times New Roman"/>
              </a:rPr>
              <a:t>И ГЛУМИТЬСЯ НАД ПАМЯТЬЮ – НАМ НЕ ПРЕСТАЛО,</a:t>
            </a:r>
            <a:endParaRPr lang="ru-RU" altLang="en-US" b="1" i="1">
              <a:latin typeface="Times New Roman"/>
            </a:endParaRPr>
          </a:p>
          <a:p>
            <a:pPr algn="r">
              <a:defRPr/>
            </a:pPr>
            <a:r>
              <a:rPr lang="ru-RU" altLang="en-US" b="1" i="1">
                <a:latin typeface="Times New Roman"/>
              </a:rPr>
              <a:t>ЕСТЬ ЧЕРТА, ЗА КОТОРУЮ ГРЕХ ЗАСТУПИТЬ…</a:t>
            </a:r>
            <a:endParaRPr lang="ru-RU" altLang="en-US">
              <a:latin typeface="Times New Roman"/>
            </a:endParaRPr>
          </a:p>
          <a:p>
            <a:pPr algn="r">
              <a:defRPr/>
            </a:pPr>
            <a:r>
              <a:rPr lang="ru-RU" altLang="en-US" sz="1400" b="1" i="1">
                <a:latin typeface="Times New Roman"/>
              </a:rPr>
              <a:t>А. КУХАРЬ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Есть события, даты, имена людей, которые вошли в историю города, края, страны и даже в историю всей Земли. О них пишут книги, рассказывают легенды, сочиняют стихи, музыку. Главное же – о них помнят. И эта память передается из поколения в поколение и не дает померкнуть далеким дням и событиям.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Одним из таких событий стала Великая Отечественная война 1941-1945 гг. Патриотизм, дружба народов многонационального советского государства, справедливые и благородные цели войны, беспредельная любовь к Родине, жгучая ненависть к врагу рождали массовый героизм. И нет такого периода в истории человечества, когда так массово производились награждения огромного числа людей за отвагу и мужество, проявленных в интересах государства.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В ходе Великой Отечественной войны было учреждено 12 орденов, 25 медалей, которыми награждались советские воины, участники партизанского движения, подпольщики, труженики тыла, народные ополченцы</a:t>
            </a:r>
            <a:r>
              <a:rPr lang="en-US" altLang="ru-RU" sz="1700">
                <a:latin typeface="Times New Roman"/>
              </a:rPr>
              <a:t>.</a:t>
            </a:r>
            <a:endParaRPr lang="en-US" altLang="ru-RU" sz="1700"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3" name=""/>
          <p:cNvSpPr txBox="1"/>
          <p:nvPr/>
        </p:nvSpPr>
        <p:spPr>
          <a:xfrm>
            <a:off x="3071621" y="1447800"/>
            <a:ext cx="5472685" cy="4646294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 sz="1600">
                <a:latin typeface="Times New Roman"/>
              </a:rPr>
              <a:t>Медаль «За победу над Германией в Великой Отечественной войне 1941—1945 гг.» учреждена Указом Президиума ВС СССР от 9 мая 1945 года. </a:t>
            </a:r>
            <a:endParaRPr lang="ru-RU" altLang="en-US" sz="1600">
              <a:latin typeface="Times New Roman"/>
            </a:endParaRPr>
          </a:p>
          <a:p>
            <a:pPr algn="just">
              <a:defRPr/>
            </a:pPr>
            <a:r>
              <a:rPr lang="ru-RU" altLang="en-US" sz="1600">
                <a:latin typeface="Times New Roman"/>
              </a:rPr>
              <a:t>Медалью «За победу над Германией в Великой Отечественной войне 1941—1945 гг.» награждались: все военнослужащие и лица вольнонаёмного штатного состава, принимавшие в рядах Красной Армии, Военно-Морского Флота и войск НКВД непосредственное участие на фронтах Отечественной войны или обеспечивавшие победу своей работой в военных округах; все военнослужащие и лица вольнонаёмного штатного состава, служившие в период Великой Отечественной войны в рядах действующей Красной Армии, Военно-Морского Флота и войск НКВД, но выбывшие из них по ранению, болезни и увечью, а также переведённые по решению государственных и партийных организаций на другую работу вне армии.</a:t>
            </a:r>
            <a:endParaRPr lang="ru-RU" altLang="en-US" sz="1600">
              <a:latin typeface="Times New Roman"/>
            </a:endParaRPr>
          </a:p>
          <a:p>
            <a:pPr algn="just">
              <a:defRPr/>
            </a:pPr>
            <a:r>
              <a:rPr lang="ru-RU" altLang="en-US" sz="1600">
                <a:latin typeface="Times New Roman"/>
              </a:rPr>
              <a:t>Медалью «За победу над Германией в Великой Отечественной войне 1941—1945 гг.» награждено приблизительно14 933 000 человек.</a:t>
            </a:r>
            <a:endParaRPr lang="ru-RU" altLang="en-US" sz="1600">
              <a:latin typeface="Times New Roman"/>
            </a:endParaRPr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3"/>
          <a:srcRect l="16990" r="17230"/>
          <a:stretch>
            <a:fillRect/>
          </a:stretch>
        </p:blipFill>
        <p:spPr>
          <a:xfrm>
            <a:off x="407289" y="1628775"/>
            <a:ext cx="2936795" cy="4464558"/>
          </a:xfrm>
          <a:prstGeom prst="rect">
            <a:avLst/>
          </a:prstGeom>
        </p:spPr>
      </p:pic>
      <p:sp>
        <p:nvSpPr>
          <p:cNvPr id="6" name=""/>
          <p:cNvSpPr txBox="1"/>
          <p:nvPr/>
        </p:nvSpPr>
        <p:spPr>
          <a:xfrm>
            <a:off x="2423540" y="517778"/>
            <a:ext cx="6120766" cy="937641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МЕДАЛЬ 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ЗА ПОБЕДУ НАД ГЕРМАНИЕЙ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3550289" y="2057400"/>
            <a:ext cx="4922009" cy="3655694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>
                <a:latin typeface="Times New Roman"/>
              </a:rPr>
              <a:t>Медаль «За взятие Берлина» — медаль, учреждённая Указом Президиума ВС СССР от 9 июня 1945 года в честь взятия Берлина в ходе Великой Отечественной войны.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Согласно Положению о медали «За взятие Берлина» ею награждались «военнослужащие Советской Армии, Военно-Морского Флота и войск НКВД — непосредственные участники героического штурма и взятия Берлина, а также организаторы и руководители боевых операций при взятии этого города».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Всего медалью «За взятие Берлина» награждено более 1,1 миллиона человек.</a:t>
            </a:r>
            <a:endParaRPr lang="ru-RU" altLang="en-US">
              <a:latin typeface="Times New Roman"/>
            </a:endParaRPr>
          </a:p>
        </p:txBody>
      </p:sp>
      <p:pic>
        <p:nvPicPr>
          <p:cNvPr id="3" name=""/>
          <p:cNvPicPr>
            <a:picLocks noChangeAspect="1"/>
          </p:cNvPicPr>
          <p:nvPr/>
        </p:nvPicPr>
        <p:blipFill rotWithShape="1">
          <a:blip r:embed="rId3"/>
          <a:srcRect l="15880" r="16070"/>
          <a:stretch>
            <a:fillRect/>
          </a:stretch>
        </p:blipFill>
        <p:spPr>
          <a:xfrm>
            <a:off x="479298" y="1628775"/>
            <a:ext cx="3070991" cy="4512945"/>
          </a:xfrm>
          <a:prstGeom prst="rect">
            <a:avLst/>
          </a:prstGeom>
        </p:spPr>
      </p:pic>
      <p:sp>
        <p:nvSpPr>
          <p:cNvPr id="5" name=""/>
          <p:cNvSpPr txBox="1"/>
          <p:nvPr/>
        </p:nvSpPr>
        <p:spPr>
          <a:xfrm>
            <a:off x="2495550" y="620649"/>
            <a:ext cx="5976748" cy="930021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МЕДАЛЬ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ЗА ВЗЯТИЕ БЕРЛИНА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3503675" y="1844802"/>
            <a:ext cx="4824604" cy="4201668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>
                <a:latin typeface="Times New Roman"/>
              </a:rPr>
              <a:t>Медаль «За оборону Кавказа» учреждена Указом Президиума ВС СССР от 1.05.1944 об учреждении медали «За оборону Кавказа». 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Медалью «За оборону Кавказа» награждались все участники обороны Кавказа — военнослужащие Красной Армии, Военно-Морского Флота и войск НКВД, а также лица из гражданского населения, принимавшие непосредственное участие в обороне.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 «За оборону Кавказа» носится на левой стороне груди и при наличии других медалей СССР располагается после медали «За оборону Киева».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Медалью «За оборону Кавказа» награждено около 870 000человек.</a:t>
            </a:r>
            <a:endParaRPr lang="ru-RU" altLang="en-US">
              <a:latin typeface="Times New Roman"/>
            </a:endParaRPr>
          </a:p>
        </p:txBody>
      </p:sp>
      <p:pic>
        <p:nvPicPr>
          <p:cNvPr id="3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919161" y="1556843"/>
            <a:ext cx="2368487" cy="4268950"/>
          </a:xfrm>
          <a:prstGeom prst="rect">
            <a:avLst/>
          </a:prstGeom>
        </p:spPr>
      </p:pic>
      <p:sp>
        <p:nvSpPr>
          <p:cNvPr id="5" name=""/>
          <p:cNvSpPr txBox="1"/>
          <p:nvPr/>
        </p:nvSpPr>
        <p:spPr>
          <a:xfrm>
            <a:off x="2495547" y="548640"/>
            <a:ext cx="6048758" cy="93535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МЕДАЛЬ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ЗА ОБОРОНУ КАВКАЗА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3" name=""/>
          <p:cNvSpPr txBox="1"/>
          <p:nvPr/>
        </p:nvSpPr>
        <p:spPr>
          <a:xfrm>
            <a:off x="3554290" y="1340739"/>
            <a:ext cx="4918007" cy="4755832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>
                <a:latin typeface="Times New Roman"/>
              </a:rPr>
              <a:t>Медаль «Партизану Отечественной войны» учреждена Указом Президиума Верховного Совета СССР от 2 февраля 1943 года. Автор рисунка медали — художник Н. И. Москалёв, рисунок взят из неосуществлённого проекта медали «25 лет Советской Армии».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Медалью «Партизану Отечественной войны» награждались партизаны, начальствующий состав партизанских отрядов и организаторы партизанского движения за особые заслуги в деле организации партизанского движения, за отвагу, геройство и выдающиеся успехи в партизанской борьбе за Советскую Родину в тылу немецко-фашистских захватчиков.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Медалью «Партизану Отечественной войны» 1-й степени награждено 56 883 человек, 2-й степени — 70 992 человек.</a:t>
            </a:r>
            <a:endParaRPr lang="ru-RU" altLang="en-US">
              <a:latin typeface="Times New Roman"/>
            </a:endParaRPr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rcRect l="50000"/>
          <a:stretch>
            <a:fillRect/>
          </a:stretch>
        </p:blipFill>
        <p:spPr>
          <a:xfrm>
            <a:off x="2063496" y="3429000"/>
            <a:ext cx="1490794" cy="2739493"/>
          </a:xfrm>
          <a:prstGeom prst="rect">
            <a:avLst/>
          </a:prstGeom>
        </p:spPr>
      </p:pic>
      <p:sp>
        <p:nvSpPr>
          <p:cNvPr id="6" name=""/>
          <p:cNvSpPr txBox="1"/>
          <p:nvPr/>
        </p:nvSpPr>
        <p:spPr>
          <a:xfrm>
            <a:off x="2423538" y="410717"/>
            <a:ext cx="6264786" cy="930403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МЕДАЛЬ    ПАРТИЗАНУ ОТЕЧЕСТВЕННОЙ ВОЙНЫ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4"/>
          <a:srcRect r="50000"/>
          <a:stretch>
            <a:fillRect/>
          </a:stretch>
        </p:blipFill>
        <p:spPr>
          <a:xfrm>
            <a:off x="911348" y="1154254"/>
            <a:ext cx="1395511" cy="25644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3" name=""/>
          <p:cNvSpPr txBox="1"/>
          <p:nvPr/>
        </p:nvSpPr>
        <p:spPr>
          <a:xfrm>
            <a:off x="4151757" y="1686877"/>
            <a:ext cx="4320540" cy="420433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>
                <a:latin typeface="Times New Roman"/>
              </a:rPr>
              <a:t>Медаль «За освобождение Варшавы» учреждена Указом Президиума ВС СССР от 9 июня 1945 года. 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Медалью «За освобождение Варшавы» награждались военнослужащие Красной Армии, Военно-Морского Флота и войск НКВД — непосредственные участники героического штурма и освобождения Варшавы в период 14-17 января 1945 года, а также организаторы и руководители боевых операций при освобождении этого города.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Медалью «За освобождение Варшавы» награждено приблизительно 701 700 человек.</a:t>
            </a:r>
            <a:endParaRPr lang="ru-RU" altLang="en-US">
              <a:latin typeface="Times New Roman"/>
            </a:endParaRPr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rcRect l="5150" t="4880" r="54200" b="7320"/>
          <a:stretch>
            <a:fillRect/>
          </a:stretch>
        </p:blipFill>
        <p:spPr>
          <a:xfrm>
            <a:off x="845343" y="1268729"/>
            <a:ext cx="1722215" cy="2952369"/>
          </a:xfrm>
          <a:prstGeom prst="rect">
            <a:avLst/>
          </a:prstGeom>
        </p:spPr>
      </p:pic>
      <p:pic>
        <p:nvPicPr>
          <p:cNvPr id="6" name=""/>
          <p:cNvPicPr>
            <a:picLocks noChangeAspect="1"/>
          </p:cNvPicPr>
          <p:nvPr/>
        </p:nvPicPr>
        <p:blipFill rotWithShape="1">
          <a:blip r:embed="rId3"/>
          <a:srcRect l="53540" t="4880" r="5810" b="7320"/>
          <a:stretch>
            <a:fillRect/>
          </a:stretch>
        </p:blipFill>
        <p:spPr>
          <a:xfrm>
            <a:off x="2351532" y="2935224"/>
            <a:ext cx="1800225" cy="3086100"/>
          </a:xfrm>
          <a:prstGeom prst="rect">
            <a:avLst/>
          </a:prstGeom>
        </p:spPr>
      </p:pic>
      <p:sp>
        <p:nvSpPr>
          <p:cNvPr id="7" name=""/>
          <p:cNvSpPr txBox="1"/>
          <p:nvPr/>
        </p:nvSpPr>
        <p:spPr>
          <a:xfrm>
            <a:off x="2567559" y="548640"/>
            <a:ext cx="6192775" cy="93535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МЕДАЛЬ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ЗА ОСВОБОЖДЕНИЕ ВАРШАВЫ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3" name=""/>
          <p:cNvSpPr txBox="1"/>
          <p:nvPr/>
        </p:nvSpPr>
        <p:spPr>
          <a:xfrm>
            <a:off x="3395662" y="1484757"/>
            <a:ext cx="5148644" cy="4475988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>
                <a:latin typeface="Times New Roman"/>
              </a:rPr>
              <a:t>Медаль «За оборону Советского Заполярья» учреждена Указом Президиума Верховного Совета СССР от 5 декабря 1944 года «Об учреждении медали «За оборону Советского Заполярья» и о награждении этой медалью участников обороны Советского Заполярья». 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Медалью «За оборону Советского Заполярья» награждались все участники обороны Заполярья — военнослужащие Красной Армии, Военно-Морского Флота и войск НКВД, а также лица из гражданского населения, принимавшие непосредственное участие в обороне. Периодом обороны Советского Заполярья считается 22 июня 1941 года — ноябрь1944 года.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Медалью «За оборону Советского Заполярья» награждено приблизительно 353 240 человек.</a:t>
            </a:r>
            <a:endParaRPr lang="ru-RU" altLang="en-US">
              <a:latin typeface="Times New Roman"/>
            </a:endParaRPr>
          </a:p>
        </p:txBody>
      </p:sp>
      <p:pic>
        <p:nvPicPr>
          <p:cNvPr id="6" name=""/>
          <p:cNvPicPr>
            <a:picLocks noChangeAspect="1"/>
          </p:cNvPicPr>
          <p:nvPr/>
        </p:nvPicPr>
        <p:blipFill rotWithShape="1">
          <a:blip r:embed="rId3"/>
          <a:srcRect l="50000"/>
          <a:stretch>
            <a:fillRect/>
          </a:stretch>
        </p:blipFill>
        <p:spPr>
          <a:xfrm>
            <a:off x="1912107" y="3429000"/>
            <a:ext cx="1483554" cy="2751569"/>
          </a:xfrm>
          <a:prstGeom prst="rect">
            <a:avLst/>
          </a:prstGeom>
        </p:spPr>
      </p:pic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rcRect r="50000"/>
          <a:stretch>
            <a:fillRect/>
          </a:stretch>
        </p:blipFill>
        <p:spPr>
          <a:xfrm>
            <a:off x="1055370" y="974896"/>
            <a:ext cx="1430093" cy="2652414"/>
          </a:xfrm>
          <a:prstGeom prst="rect">
            <a:avLst/>
          </a:prstGeom>
        </p:spPr>
      </p:pic>
      <p:sp>
        <p:nvSpPr>
          <p:cNvPr id="7" name=""/>
          <p:cNvSpPr txBox="1"/>
          <p:nvPr/>
        </p:nvSpPr>
        <p:spPr>
          <a:xfrm>
            <a:off x="2432002" y="554736"/>
            <a:ext cx="6328331" cy="938784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</a:rPr>
              <a:t>МЕДАЛЬ   ЗА ОБОРОНУ СОВЕТСКОГО ЗАПОЛЯРЬЯ </a:t>
            </a:r>
            <a:endParaRPr lang="ru-RU" altLang="en-US" sz="2800" b="1">
              <a:solidFill>
                <a:srgbClr val="ff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3" name=""/>
          <p:cNvSpPr txBox="1"/>
          <p:nvPr/>
        </p:nvSpPr>
        <p:spPr>
          <a:xfrm>
            <a:off x="3719703" y="1581589"/>
            <a:ext cx="4752594" cy="4560131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 sz="1700">
                <a:latin typeface="Times New Roman"/>
              </a:rPr>
              <a:t>Медаль «За взятие Будапешта» учреждена Указом Президиума ВС СССР от 9 июня 1945 года. 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Медалью «За взятие Будапешта» награждались военнослужащие Красной Армии, Военно-Морского Флота и войск НКВД — непосредственные участники героического штурма и взятия Будапешта в период 20 декабря 1944 года — 15 февраля 1945 года, а также организаторы и руководители боевых операций при взятии этого города.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Медаль «За взятие Будапешта» носится на левой стороне груди и при наличии других медалей СССР располагается после медали «За победу над Японией».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Медалью «За взятие Будапешта» награждено приблизительно 362 050 человек.</a:t>
            </a:r>
            <a:endParaRPr lang="ru-RU" altLang="en-US" sz="1700">
              <a:latin typeface="Times New Roman"/>
            </a:endParaRPr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rcRect l="50000"/>
          <a:stretch>
            <a:fillRect/>
          </a:stretch>
        </p:blipFill>
        <p:spPr>
          <a:xfrm>
            <a:off x="2096622" y="3429000"/>
            <a:ext cx="1623081" cy="281513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"/>
          <p:cNvPicPr>
            <a:picLocks noChangeAspect="1"/>
          </p:cNvPicPr>
          <p:nvPr/>
        </p:nvPicPr>
        <p:blipFill rotWithShape="1">
          <a:blip r:embed="rId3"/>
          <a:srcRect r="50000"/>
          <a:stretch>
            <a:fillRect/>
          </a:stretch>
        </p:blipFill>
        <p:spPr>
          <a:xfrm>
            <a:off x="872469" y="1045917"/>
            <a:ext cx="1623081" cy="281513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"/>
          <p:cNvSpPr txBox="1"/>
          <p:nvPr/>
        </p:nvSpPr>
        <p:spPr>
          <a:xfrm>
            <a:off x="2711577" y="578240"/>
            <a:ext cx="5420117" cy="93535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</a:rPr>
              <a:t>МЕДАЛЬ </a:t>
            </a:r>
            <a:endParaRPr lang="ru-RU" altLang="en-US" sz="2800" b="1">
              <a:solidFill>
                <a:srgbClr val="ff0000"/>
              </a:solidFill>
              <a:latin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</a:rPr>
              <a:t>ЗА ВЗЯТИЕ БУДАПЕШТА</a:t>
            </a:r>
            <a:endParaRPr lang="ru-RU" altLang="en-US" sz="2800" b="1">
              <a:solidFill>
                <a:srgbClr val="ff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pic>
        <p:nvPicPr>
          <p:cNvPr id="6" name=""/>
          <p:cNvPicPr>
            <a:picLocks noChangeAspect="1"/>
          </p:cNvPicPr>
          <p:nvPr/>
        </p:nvPicPr>
        <p:blipFill rotWithShape="1">
          <a:blip r:embed="rId3"/>
          <a:srcRect l="50000"/>
          <a:stretch>
            <a:fillRect/>
          </a:stretch>
        </p:blipFill>
        <p:spPr>
          <a:xfrm>
            <a:off x="1847469" y="3140964"/>
            <a:ext cx="1512188" cy="298423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"/>
          <p:cNvSpPr txBox="1"/>
          <p:nvPr/>
        </p:nvSpPr>
        <p:spPr>
          <a:xfrm>
            <a:off x="3359658" y="1479327"/>
            <a:ext cx="5095474" cy="4652867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 sz="1600">
                <a:latin typeface="Times New Roman"/>
              </a:rPr>
              <a:t>Медаль «За оборону Киева» учреждена Указом Президиума Верховного Совета СССР от 21 июня 1961 года. </a:t>
            </a:r>
            <a:endParaRPr lang="ru-RU" altLang="en-US" sz="1600">
              <a:latin typeface="Times New Roman"/>
            </a:endParaRPr>
          </a:p>
          <a:p>
            <a:pPr algn="just">
              <a:defRPr/>
            </a:pPr>
            <a:r>
              <a:rPr lang="ru-RU" altLang="en-US" sz="1600">
                <a:latin typeface="Times New Roman"/>
              </a:rPr>
              <a:t>Медалью «За оборону Киева» награждались все участники обороны Киева — военнослужащие Советской Армии и войск бывшего НКВД, а также все трудящиеся, принимавшие участие в обороне Киева в рядах народного ополчения, на сооружении оборонительных укреплений, работавшие на фабриках и заводах, обслуживавших нужды фронта, участники киевского подполья и партизаны, сражавшиеся с врагом под Киевом. Периодом обороны Киева считается июль — сентябрь 1941 года.</a:t>
            </a:r>
            <a:endParaRPr lang="ru-RU" altLang="en-US" sz="1600">
              <a:latin typeface="Times New Roman"/>
            </a:endParaRPr>
          </a:p>
          <a:p>
            <a:pPr algn="just">
              <a:defRPr/>
            </a:pPr>
            <a:r>
              <a:rPr lang="ru-RU" altLang="en-US" sz="1600">
                <a:latin typeface="Times New Roman"/>
              </a:rPr>
              <a:t>Медаль «За оборону Киева» носится на левой стороне груди и при наличии других медалей СССР располагается после медали «За оборону Сталинграда».</a:t>
            </a:r>
            <a:endParaRPr lang="ru-RU" altLang="en-US" sz="1600">
              <a:latin typeface="Times New Roman"/>
            </a:endParaRPr>
          </a:p>
          <a:p>
            <a:pPr algn="just">
              <a:defRPr/>
            </a:pPr>
            <a:r>
              <a:rPr lang="ru-RU" altLang="en-US" sz="1600">
                <a:latin typeface="Times New Roman"/>
              </a:rPr>
              <a:t>По состоянию на 1 января 1995 года медалью «За оборону Киева» награждено приблизительно 107 540 человек.</a:t>
            </a:r>
            <a:endParaRPr lang="ru-RU" altLang="en-US" sz="1600">
              <a:latin typeface="Times New Roman"/>
            </a:endParaRPr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3"/>
          <a:srcRect r="50000"/>
          <a:stretch>
            <a:fillRect/>
          </a:stretch>
        </p:blipFill>
        <p:spPr>
          <a:xfrm>
            <a:off x="983361" y="1011459"/>
            <a:ext cx="1440179" cy="284212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"/>
          <p:cNvSpPr txBox="1"/>
          <p:nvPr/>
        </p:nvSpPr>
        <p:spPr>
          <a:xfrm>
            <a:off x="2423540" y="543591"/>
            <a:ext cx="6031592" cy="935736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МЕДАЛЬ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ЗА ОБОРОНУ КИЕВА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3" name=""/>
          <p:cNvSpPr txBox="1"/>
          <p:nvPr/>
        </p:nvSpPr>
        <p:spPr>
          <a:xfrm>
            <a:off x="3719703" y="1683819"/>
            <a:ext cx="4752594" cy="4476951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>
                <a:latin typeface="Times New Roman"/>
              </a:rPr>
              <a:t>Медаль «За освобождение Праги» учреждена Указом Президиума ВС СССР от 9 июня 1945 года. 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Медалью «За освобождение Праги» награждались военнослужащие Красной Армии, Военно-Морского Флота и войск НКВД — непосредственные участники Пражской операции в период 3–9 мая 1945 года, а также — организаторы и руководители боевых операций при освобождении этого города. Медаль «За освобождение Праги» носится на левой стороне груди и при наличии других медалей СССР располагается после медали «За освобождение Варшавы». Медалью «За освобождение Праги» было награждено свыше 395 000 человек.</a:t>
            </a:r>
            <a:endParaRPr lang="ru-RU" altLang="en-US">
              <a:latin typeface="Times New Roman"/>
            </a:endParaRPr>
          </a:p>
        </p:txBody>
      </p:sp>
      <p:pic>
        <p:nvPicPr>
          <p:cNvPr id="6" name=""/>
          <p:cNvPicPr>
            <a:picLocks noChangeAspect="1"/>
          </p:cNvPicPr>
          <p:nvPr/>
        </p:nvPicPr>
        <p:blipFill rotWithShape="1">
          <a:blip r:embed="rId3"/>
          <a:srcRect l="50000"/>
          <a:stretch>
            <a:fillRect/>
          </a:stretch>
        </p:blipFill>
        <p:spPr>
          <a:xfrm>
            <a:off x="2209594" y="3152594"/>
            <a:ext cx="1510109" cy="294073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rcRect r="50000"/>
          <a:stretch>
            <a:fillRect/>
          </a:stretch>
        </p:blipFill>
        <p:spPr>
          <a:xfrm>
            <a:off x="983361" y="980694"/>
            <a:ext cx="1510109" cy="294073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"/>
          <p:cNvSpPr txBox="1"/>
          <p:nvPr/>
        </p:nvSpPr>
        <p:spPr>
          <a:xfrm>
            <a:off x="2277443" y="513016"/>
            <a:ext cx="6194854" cy="93535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МЕДАЛЬ 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ЗА ОСВОБОЖДЕНИЕ ПРАГИ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3" name=""/>
          <p:cNvSpPr txBox="1"/>
          <p:nvPr/>
        </p:nvSpPr>
        <p:spPr>
          <a:xfrm>
            <a:off x="3359658" y="1850517"/>
            <a:ext cx="5253854" cy="4034028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 sz="1700">
                <a:latin typeface="Times New Roman"/>
              </a:rPr>
              <a:t>Медаль «За оборону Одессы» учреждена Указом Президиума Верховного Совета СССР от 22 декабря 1942 года. 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Медалью «За оборону Одессы» награждались все участники обороны Одессы — военнослужащие Красной Армии, Военно-Морского Флота и войск НКВД, а также лица из гражданского населения, принимавшие непосредственное участие в обороне. Периодом обороны Одессы считается 10 августа — 16 октября 1941 года.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Медаль «За оборону Одессы» носится на левой стороне груди и при наличии других медалей СССР располагается после медали «За оборону Москвы».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Медалью «За оборону Одессы» награждено около 30 000 человек.</a:t>
            </a:r>
            <a:endParaRPr lang="ru-RU" altLang="en-US" sz="1700">
              <a:latin typeface="Times New Roman"/>
            </a:endParaRPr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55370" y="1850517"/>
            <a:ext cx="2026873" cy="360197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"/>
          <p:cNvSpPr txBox="1"/>
          <p:nvPr/>
        </p:nvSpPr>
        <p:spPr>
          <a:xfrm>
            <a:off x="2423539" y="548640"/>
            <a:ext cx="6189971" cy="93535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МЕДАЛЬ 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ЗА ОБОРОНУ ОДЕССЫ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4" name=""/>
          <p:cNvSpPr/>
          <p:nvPr/>
        </p:nvSpPr>
        <p:spPr>
          <a:xfrm>
            <a:off x="3287649" y="1556766"/>
            <a:ext cx="5112639" cy="42039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just">
              <a:defRPr/>
            </a:pPr>
            <a:r>
              <a:rPr xmlns:mc="http://schemas.openxmlformats.org/markup-compatibility/2006" xmlns:hp="http://schemas.haansoft.com/office/presentation/8.0" sz="18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Gulim"/>
              </a:rPr>
              <a:t>Орден Красного Знамени был учрежден 16 сентября 1918 года. Им награждали за особую храбрость, самоотверженность и мужество, проявленные при защите недавно созданного социалистического Отечества. Эту награду вручали также войсковым частям, военным кораблям, государственным и общественным организациям. Так, Орденом "Красного Знамени" были награждены газета "Красная Звезда", Балтийский государственный технический университет "Военмех", городаа Ленинград, Копейск, Грозный, Ташкент, Волгоград, Луганск и Севастополь.</a:t>
            </a:r>
            <a:endParaRPr xmlns:mc="http://schemas.openxmlformats.org/markup-compatibility/2006" xmlns:hp="http://schemas.haansoft.com/office/presentation/8.0" sz="1800" b="0" i="0" strike="noStrike" mc:Ignorable="hp" hp:hslEmbossed="0">
              <a:solidFill>
                <a:srgbClr val="000000">
                  <a:alpha val="100000"/>
                </a:srgbClr>
              </a:solidFill>
              <a:latin typeface="Times New Roman"/>
              <a:ea typeface="Gulim"/>
            </a:endParaRPr>
          </a:p>
          <a:p>
            <a:pPr algn="just">
              <a:defRPr/>
            </a:pPr>
            <a:r>
              <a:rPr xmlns:mc="http://schemas.openxmlformats.org/markup-compatibility/2006" xmlns:hp="http://schemas.haansoft.com/office/presentation/8.0" sz="18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Gulim"/>
              </a:rPr>
              <a:t>Впервые орден был вручен 30 сентября 1918 года, последнее награждение прошло в 1991 году.</a:t>
            </a:r>
            <a:endParaRPr xmlns:mc="http://schemas.openxmlformats.org/markup-compatibility/2006" xmlns:hp="http://schemas.haansoft.com/office/presentation/8.0" sz="1800" b="0" i="0" strike="noStrike" mc:Ignorable="hp" hp:hslEmbossed="0">
              <a:solidFill>
                <a:srgbClr val="000000">
                  <a:alpha val="100000"/>
                </a:srgbClr>
              </a:solidFill>
              <a:latin typeface="Times New Roman"/>
              <a:ea typeface="Gulim"/>
            </a:endParaRPr>
          </a:p>
        </p:txBody>
      </p:sp>
      <p:sp>
        <p:nvSpPr>
          <p:cNvPr id="5" name=""/>
          <p:cNvSpPr txBox="1"/>
          <p:nvPr/>
        </p:nvSpPr>
        <p:spPr>
          <a:xfrm>
            <a:off x="1871662" y="452139"/>
            <a:ext cx="6768846" cy="936951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</a:rPr>
              <a:t>ОРДЕН  </a:t>
            </a:r>
            <a:endParaRPr lang="ru-RU" altLang="en-US" sz="2800" b="1">
              <a:solidFill>
                <a:srgbClr val="ff0000"/>
              </a:solidFill>
              <a:latin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</a:rPr>
              <a:t>КРАСНОГОЗНАМЕНИ</a:t>
            </a:r>
            <a:endParaRPr lang="ru-RU" altLang="en-US" sz="2800" b="1">
              <a:solidFill>
                <a:srgbClr val="ff0000"/>
              </a:solidFill>
              <a:latin typeface="Times New Roman"/>
            </a:endParaRPr>
          </a:p>
        </p:txBody>
      </p:sp>
      <p:pic>
        <p:nvPicPr>
          <p:cNvPr id="6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755523" y="1130677"/>
            <a:ext cx="2232279" cy="45966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3" name=""/>
          <p:cNvSpPr txBox="1"/>
          <p:nvPr/>
        </p:nvSpPr>
        <p:spPr>
          <a:xfrm>
            <a:off x="3431667" y="1394679"/>
            <a:ext cx="5040630" cy="4756566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>
                <a:latin typeface="Times New Roman"/>
              </a:rPr>
              <a:t>Медаль «За освобождение Белграда» — медаль, учреждённая Указом Президиума ВС СССР от 9 июня 1945 года. 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Медалью «За освобождение Белграда» награждаются военнослужащие Красной Армии, Военно-морского флота и войск НКВД — непосредственные участники героического штурма и освобождения Белграда в период 29 сентября — 22 октября 1944 года, а также организаторы и руководители боевых операций при освобождении этого города.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 «За освобождение Белграда» носится на левой стороне груди и при наличии других медалей СССР располагается после медали «За взятие Берлина».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Медалью «За освобождение Белграда» награждено около 70 000 человек.</a:t>
            </a:r>
            <a:endParaRPr lang="ru-RU" altLang="en-US">
              <a:latin typeface="Times New Roman"/>
            </a:endParaRPr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25277" y="1700784"/>
            <a:ext cx="2025569" cy="3762537"/>
          </a:xfrm>
          <a:prstGeom prst="rect">
            <a:avLst/>
          </a:prstGeom>
        </p:spPr>
      </p:pic>
      <p:sp>
        <p:nvSpPr>
          <p:cNvPr id="5" name=""/>
          <p:cNvSpPr txBox="1"/>
          <p:nvPr/>
        </p:nvSpPr>
        <p:spPr>
          <a:xfrm>
            <a:off x="2423541" y="464658"/>
            <a:ext cx="6336792" cy="933612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</a:rPr>
              <a:t>МЕДАЛЬ</a:t>
            </a:r>
            <a:endParaRPr lang="ru-RU" altLang="en-US" sz="2800" b="1">
              <a:solidFill>
                <a:srgbClr val="ff0000"/>
              </a:solidFill>
              <a:latin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</a:rPr>
              <a:t>ЗА ОСВОБОЖДЕНИЕ БЕЛГРАДА </a:t>
            </a:r>
            <a:endParaRPr lang="ru-RU" altLang="en-US" sz="2800" b="1">
              <a:solidFill>
                <a:srgbClr val="ff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3" name=""/>
          <p:cNvSpPr txBox="1"/>
          <p:nvPr/>
        </p:nvSpPr>
        <p:spPr>
          <a:xfrm>
            <a:off x="3791712" y="1340739"/>
            <a:ext cx="4752594" cy="475335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>
                <a:latin typeface="Times New Roman"/>
              </a:rPr>
              <a:t>Медаль «За взятие Кенигсберга» учреждена Указом Президиума ВС СССР от 9 июня 1945 года. 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Медалью «За взятие Кенигсберга» награждались военнослужащие Красной Армии, Военно-Морского Флота и войск НКВД — непосредственные участники героического штурма и взятия Кёнигсберга в период 23 января — 10 апреля 1945 года, а также организаторы и руководители боевых операций при взятии этого города.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 «За взятие Кенигсберга» носится на левой стороне груди и при наличии других медалей СССР располагается после медали «За взятие Будапешта».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Медалью «За взятие Кенигсберга» награждено около 760 000человек.</a:t>
            </a:r>
            <a:endParaRPr lang="ru-RU" altLang="en-US">
              <a:latin typeface="Times New Roman"/>
            </a:endParaRPr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rcRect l="51230" r="13060"/>
          <a:stretch>
            <a:fillRect/>
          </a:stretch>
        </p:blipFill>
        <p:spPr>
          <a:xfrm>
            <a:off x="2249504" y="3161346"/>
            <a:ext cx="1542207" cy="293274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"/>
          <p:cNvPicPr>
            <a:picLocks noChangeAspect="1"/>
          </p:cNvPicPr>
          <p:nvPr/>
        </p:nvPicPr>
        <p:blipFill rotWithShape="1">
          <a:blip r:embed="rId3"/>
          <a:srcRect l="15520" r="48770"/>
          <a:stretch>
            <a:fillRect/>
          </a:stretch>
        </p:blipFill>
        <p:spPr>
          <a:xfrm>
            <a:off x="911352" y="1071563"/>
            <a:ext cx="1648759" cy="313537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"/>
          <p:cNvSpPr txBox="1"/>
          <p:nvPr/>
        </p:nvSpPr>
        <p:spPr>
          <a:xfrm>
            <a:off x="2272074" y="405002"/>
            <a:ext cx="6128213" cy="936118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</a:rPr>
              <a:t>МЕДАЛЬ </a:t>
            </a:r>
            <a:endParaRPr lang="ru-RU" altLang="en-US" sz="2800" b="1">
              <a:solidFill>
                <a:srgbClr val="ff0000"/>
              </a:solidFill>
              <a:latin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</a:rPr>
              <a:t>ЗА ВЗЯТИЕ КЁНИНГСБЕРГА</a:t>
            </a:r>
            <a:endParaRPr lang="ru-RU" altLang="en-US" sz="2800" b="1">
              <a:solidFill>
                <a:srgbClr val="ff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3" name=""/>
          <p:cNvSpPr txBox="1"/>
          <p:nvPr/>
        </p:nvSpPr>
        <p:spPr>
          <a:xfrm>
            <a:off x="3827716" y="1934527"/>
            <a:ext cx="4536567" cy="3662553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>
                <a:latin typeface="Times New Roman"/>
              </a:rPr>
              <a:t>Медаль «За оборону Москвы» учреждена Указом Президиума ВС СССР от 1.05.1944 об учреждении медали «За оборону Москвы». 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Медалью «За оборону Москвы» награждались все участники обороны Москвы.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 носится на левой стороне груди и при наличии других медалей СССР располагается после медали «За оборону Ленинграда».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Медалью «За оборону Москвы» награждено приблизительно 1 028 600 человек.</a:t>
            </a:r>
            <a:endParaRPr lang="ru-RU" altLang="en-US">
              <a:latin typeface="Times New Roman"/>
            </a:endParaRPr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3"/>
          <a:srcRect l="28930" r="29730"/>
          <a:stretch>
            <a:fillRect/>
          </a:stretch>
        </p:blipFill>
        <p:spPr>
          <a:xfrm>
            <a:off x="1167552" y="1844802"/>
            <a:ext cx="2336124" cy="3752278"/>
          </a:xfrm>
          <a:prstGeom prst="rect">
            <a:avLst/>
          </a:prstGeom>
        </p:spPr>
      </p:pic>
      <p:sp>
        <p:nvSpPr>
          <p:cNvPr id="5" name=""/>
          <p:cNvSpPr txBox="1"/>
          <p:nvPr/>
        </p:nvSpPr>
        <p:spPr>
          <a:xfrm>
            <a:off x="2083580" y="548640"/>
            <a:ext cx="6280704" cy="93535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МЕДАЛЬ 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ЗА ОБОРОНУ МОСКВЫ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3" name=""/>
          <p:cNvSpPr txBox="1"/>
          <p:nvPr/>
        </p:nvSpPr>
        <p:spPr>
          <a:xfrm>
            <a:off x="3503675" y="1415035"/>
            <a:ext cx="5040631" cy="4755259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>
                <a:latin typeface="Times New Roman"/>
              </a:rPr>
              <a:t>Медаль «За взятие Вены» — медаль, учреждённая Указом Президиума ВС СССР от 9 июня 1945 года в честь взятия Вены в ходе Великой Отечественной войны.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Медалью «За взятие Вены» награждались военнослужащие Красной Армии, Военно-Морского Флота и войск НКВД — непосредственные участники штурма и взятия Вены в период 16 марта — 13 апреля 1945 года, а также организаторы и руководители боевых операций при взятии этого города.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 «За взятие Вены» носится на левой стороне груди и при наличии других медалей СССР располагается после медали «За взятие Кенигсберга».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Медалью «За взятие Вены» награждено приблизительно 277 380 человек.</a:t>
            </a:r>
            <a:endParaRPr lang="ru-RU" altLang="en-US">
              <a:latin typeface="Times New Roman"/>
            </a:endParaRPr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rcRect l="56530"/>
          <a:stretch>
            <a:fillRect/>
          </a:stretch>
        </p:blipFill>
        <p:spPr>
          <a:xfrm>
            <a:off x="2064635" y="3429000"/>
            <a:ext cx="1439038" cy="272598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"/>
          <p:cNvPicPr>
            <a:picLocks noChangeAspect="1"/>
          </p:cNvPicPr>
          <p:nvPr/>
        </p:nvPicPr>
        <p:blipFill rotWithShape="1">
          <a:blip r:embed="rId3"/>
          <a:srcRect r="54390"/>
          <a:stretch>
            <a:fillRect/>
          </a:stretch>
        </p:blipFill>
        <p:spPr>
          <a:xfrm>
            <a:off x="797126" y="992382"/>
            <a:ext cx="1627555" cy="293839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"/>
          <p:cNvSpPr txBox="1"/>
          <p:nvPr/>
        </p:nvSpPr>
        <p:spPr>
          <a:xfrm>
            <a:off x="2064635" y="477393"/>
            <a:ext cx="6119626" cy="937641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МЕДАЛЬ 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ЗА ВЗЯТИЕ ВЕНЫ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3" name=""/>
          <p:cNvSpPr txBox="1"/>
          <p:nvPr/>
        </p:nvSpPr>
        <p:spPr>
          <a:xfrm>
            <a:off x="2783586" y="1361625"/>
            <a:ext cx="5760720" cy="4649724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 sz="1600">
                <a:latin typeface="Times New Roman"/>
              </a:rPr>
              <a:t>Медаль «За доблестный труд в Великой Отечественной войне 1941—1945 гг.» учреждена Указом Президиума ВС СССР от 6 июня 1945 года. </a:t>
            </a:r>
            <a:endParaRPr lang="ru-RU" altLang="en-US" sz="1600">
              <a:latin typeface="Times New Roman"/>
            </a:endParaRPr>
          </a:p>
          <a:p>
            <a:pPr algn="just">
              <a:defRPr/>
            </a:pPr>
            <a:r>
              <a:rPr lang="ru-RU" altLang="en-US" sz="1600">
                <a:latin typeface="Times New Roman"/>
              </a:rPr>
              <a:t>Медалью «За доблестный труд в Великой Отечественной войне 1941—1945 гг.» награждались: рабочие, инженерно-технический персонал и служащие промышленности и транспорта; колхозники и специалисты сельского хозяйства; работники науки, техники, искусства и литературы; работники советских, партийных, профсоюзных и других общественных организаций — обеспечивших своим доблестным и самоотверженным трудом победу Советского Союза над Германией в Великой Отечественной войне.</a:t>
            </a:r>
            <a:endParaRPr lang="ru-RU" altLang="en-US" sz="1600">
              <a:latin typeface="Times New Roman"/>
            </a:endParaRPr>
          </a:p>
          <a:p>
            <a:pPr algn="just">
              <a:defRPr/>
            </a:pPr>
            <a:r>
              <a:rPr lang="ru-RU" altLang="en-US" sz="1600">
                <a:latin typeface="Times New Roman"/>
              </a:rPr>
              <a:t>Медаль «За доблестный труд в Великой Отечественной войне 1941—1945 гг.» носится на левой стороне груди и при наличии других медалей СССР располагается после медали «За освобождение Праги».</a:t>
            </a:r>
            <a:endParaRPr lang="ru-RU" altLang="en-US" sz="1600">
              <a:latin typeface="Times New Roman"/>
            </a:endParaRPr>
          </a:p>
          <a:p>
            <a:pPr algn="just">
              <a:defRPr/>
            </a:pPr>
            <a:r>
              <a:rPr lang="ru-RU" altLang="en-US" sz="1600">
                <a:latin typeface="Times New Roman"/>
              </a:rPr>
              <a:t>Медалью «За доблестный труд в Великой Отечественной войне 1941—1945 гг.» награждено приблизительно 16 096 750 человек.</a:t>
            </a:r>
            <a:endParaRPr lang="ru-RU" altLang="en-US" sz="1600">
              <a:latin typeface="Times New Roman"/>
            </a:endParaRPr>
          </a:p>
        </p:txBody>
      </p:sp>
      <p:pic>
        <p:nvPicPr>
          <p:cNvPr id="6" name=""/>
          <p:cNvPicPr>
            <a:picLocks noChangeAspect="1"/>
          </p:cNvPicPr>
          <p:nvPr/>
        </p:nvPicPr>
        <p:blipFill rotWithShape="1">
          <a:blip r:embed="rId3"/>
          <a:srcRect l="54110" r="3400"/>
          <a:stretch>
            <a:fillRect/>
          </a:stretch>
        </p:blipFill>
        <p:spPr>
          <a:xfrm>
            <a:off x="1507073" y="3686487"/>
            <a:ext cx="1276512" cy="258234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rcRect r="54110"/>
          <a:stretch>
            <a:fillRect/>
          </a:stretch>
        </p:blipFill>
        <p:spPr>
          <a:xfrm>
            <a:off x="751910" y="1104034"/>
            <a:ext cx="1510327" cy="282902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"/>
          <p:cNvSpPr txBox="1"/>
          <p:nvPr/>
        </p:nvSpPr>
        <p:spPr>
          <a:xfrm>
            <a:off x="1775460" y="540570"/>
            <a:ext cx="7056881" cy="82105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400" b="1">
                <a:solidFill>
                  <a:srgbClr val="ff0000"/>
                </a:solidFill>
                <a:latin typeface="Times New Roman"/>
                <a:cs typeface="Times New Roman"/>
              </a:rPr>
              <a:t>МЕДАЛЬ  ЗА ДОБЛЕСТНЫЙ ТРУД  ВЕЛИКОЙ ОТЕЧЕСТВЕННОЙ ВОЙНЕ </a:t>
            </a:r>
            <a:r>
              <a:rPr lang="en-US" altLang="ru-RU" sz="2400" b="1">
                <a:solidFill>
                  <a:srgbClr val="ff0000"/>
                </a:solidFill>
                <a:latin typeface="Times New Roman"/>
                <a:cs typeface="Times New Roman"/>
              </a:rPr>
              <a:t>1941</a:t>
            </a:r>
            <a:r>
              <a:rPr lang="ru-RU" altLang="en-US" sz="24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US" altLang="ru-RU" sz="2400" b="1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24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US" altLang="ru-RU" sz="2400" b="1">
                <a:solidFill>
                  <a:srgbClr val="ff0000"/>
                </a:solidFill>
                <a:latin typeface="Times New Roman"/>
                <a:cs typeface="Times New Roman"/>
              </a:rPr>
              <a:t>1945</a:t>
            </a:r>
            <a:r>
              <a:rPr lang="ru-RU" altLang="en-US" sz="2400" b="1">
                <a:solidFill>
                  <a:srgbClr val="ff0000"/>
                </a:solidFill>
                <a:latin typeface="Times New Roman"/>
                <a:cs typeface="Times New Roman"/>
              </a:rPr>
              <a:t> гг</a:t>
            </a:r>
            <a:endParaRPr lang="ru-RU" altLang="en-US" sz="24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4" name=""/>
          <p:cNvSpPr txBox="1"/>
          <p:nvPr/>
        </p:nvSpPr>
        <p:spPr>
          <a:xfrm>
            <a:off x="3071622" y="1447158"/>
            <a:ext cx="5400675" cy="489069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 sz="1600">
                <a:latin typeface="Times New Roman"/>
              </a:rPr>
              <a:t>Медаль «За победу над Японией» учреждена Указом Президиума ВС СССР от 30 сентября 1945 года. </a:t>
            </a:r>
            <a:endParaRPr lang="ru-RU" altLang="en-US" sz="1600">
              <a:latin typeface="Times New Roman"/>
            </a:endParaRPr>
          </a:p>
          <a:p>
            <a:pPr algn="just">
              <a:defRPr/>
            </a:pPr>
            <a:r>
              <a:rPr lang="ru-RU" altLang="en-US" sz="1600">
                <a:latin typeface="Times New Roman"/>
              </a:rPr>
              <a:t>Медалью «За победу над Японией» награждались:</a:t>
            </a:r>
            <a:endParaRPr lang="ru-RU" altLang="en-US" sz="1600">
              <a:latin typeface="Times New Roman"/>
            </a:endParaRPr>
          </a:p>
          <a:p>
            <a:pPr algn="just">
              <a:defRPr/>
            </a:pPr>
            <a:r>
              <a:rPr lang="ru-RU" altLang="en-US" sz="1600">
                <a:latin typeface="Times New Roman"/>
              </a:rPr>
              <a:t>все военнослужащие и лица вольнонаемного штатного состава частей и соединений Красной Армии, Военно-Морского Флота и войск НКВД, принимавших непосредственное участие в боевых действиях против японских империалистов в составе войск 1-го Дальневосточного, 2-го Дальневосточного и Забайкальского фронтов, Тихоокеанского флота и Амурской речной флотилии;</a:t>
            </a:r>
            <a:endParaRPr lang="ru-RU" altLang="en-US" sz="1600">
              <a:latin typeface="Times New Roman"/>
            </a:endParaRPr>
          </a:p>
          <a:p>
            <a:pPr algn="just">
              <a:defRPr/>
            </a:pPr>
            <a:r>
              <a:rPr lang="ru-RU" altLang="en-US" sz="1600">
                <a:latin typeface="Times New Roman"/>
              </a:rPr>
              <a:t>военнослужащие центральных управлений НКО, НКВМФ и НКВД, принимавшие участие в обеспечении боевых действий советских войск на Дальнем Востоке.</a:t>
            </a:r>
            <a:endParaRPr lang="ru-RU" altLang="en-US" sz="1600">
              <a:latin typeface="Times New Roman"/>
            </a:endParaRPr>
          </a:p>
          <a:p>
            <a:pPr algn="just">
              <a:defRPr/>
            </a:pPr>
            <a:r>
              <a:rPr lang="ru-RU" altLang="en-US" sz="1600">
                <a:latin typeface="Times New Roman"/>
              </a:rPr>
              <a:t>Медаль «За победу над Японией» носится на левой стороне груди и при наличии других медалей СССР располагается после юбилейной медали «Сорок лет Победы в Великой Отечественной войне 1941—1945 гг.».</a:t>
            </a:r>
            <a:endParaRPr lang="ru-RU" altLang="en-US" sz="1600">
              <a:latin typeface="Times New Roman"/>
            </a:endParaRPr>
          </a:p>
          <a:p>
            <a:pPr algn="just">
              <a:defRPr/>
            </a:pPr>
            <a:r>
              <a:rPr lang="ru-RU" altLang="en-US" sz="1600">
                <a:latin typeface="Times New Roman"/>
              </a:rPr>
              <a:t>Общее количество награжденных медалью «За победу над Японией» составляет около 1 800 000 человек.</a:t>
            </a:r>
            <a:endParaRPr lang="ru-RU" altLang="en-US" sz="1600">
              <a:latin typeface="Times New Roman"/>
            </a:endParaRPr>
          </a:p>
        </p:txBody>
      </p:sp>
      <p:pic>
        <p:nvPicPr>
          <p:cNvPr id="6" name=""/>
          <p:cNvPicPr>
            <a:picLocks noChangeAspect="1"/>
          </p:cNvPicPr>
          <p:nvPr/>
        </p:nvPicPr>
        <p:blipFill rotWithShape="1">
          <a:blip r:embed="rId3"/>
          <a:srcRect l="53850"/>
          <a:stretch>
            <a:fillRect/>
          </a:stretch>
        </p:blipFill>
        <p:spPr>
          <a:xfrm>
            <a:off x="1556087" y="3429000"/>
            <a:ext cx="1515535" cy="2714746"/>
          </a:xfrm>
          <a:prstGeom prst="rect">
            <a:avLst/>
          </a:prstGeom>
        </p:spPr>
      </p:pic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rcRect r="55020"/>
          <a:stretch>
            <a:fillRect/>
          </a:stretch>
        </p:blipFill>
        <p:spPr>
          <a:xfrm>
            <a:off x="983361" y="980693"/>
            <a:ext cx="1584197" cy="291180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"/>
          <p:cNvSpPr txBox="1"/>
          <p:nvPr/>
        </p:nvSpPr>
        <p:spPr>
          <a:xfrm>
            <a:off x="2313854" y="476630"/>
            <a:ext cx="6302461" cy="931164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МЕДАЛЬ 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ЗА ПОБЕДУ НАД ЯПОНИЕЙ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3" name=""/>
          <p:cNvSpPr txBox="1"/>
          <p:nvPr/>
        </p:nvSpPr>
        <p:spPr>
          <a:xfrm>
            <a:off x="3503676" y="1327785"/>
            <a:ext cx="4968621" cy="420433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>
                <a:latin typeface="Times New Roman"/>
              </a:rPr>
              <a:t>Медаль Нахимова — государственная награда СССР. УчрежденаУказом Президиума ВС СССР от 3.03.1944 «Об учреждении военных медалей: медали Ушакова и медали Нахимова». Указом Президиума Верховного Совета РФ от 2 марта 1992 года № 2424-1 медаль оставлена в системе наград РФ до вступления в силу Указа Президента РФ от 2 марта 1994 года № 442 «О государственных наградах Российской Федерации».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Медалью Нахимова награждались матросы и солдаты, старшины и сержанты, мичманы и прапорщики Военно-Морского Флота и морских частей пограничных войск. Всего было произведено свыше 13 000 награждений</a:t>
            </a:r>
            <a:endParaRPr lang="ru-RU" altLang="en-US">
              <a:latin typeface="Times New Roman"/>
            </a:endParaRPr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rcRect l="48050"/>
          <a:stretch>
            <a:fillRect/>
          </a:stretch>
        </p:blipFill>
        <p:spPr>
          <a:xfrm>
            <a:off x="2029270" y="3429000"/>
            <a:ext cx="1474406" cy="2876550"/>
          </a:xfrm>
          <a:prstGeom prst="rect">
            <a:avLst/>
          </a:prstGeom>
        </p:spPr>
      </p:pic>
      <p:pic>
        <p:nvPicPr>
          <p:cNvPr id="4" name=""/>
          <p:cNvPicPr>
            <a:picLocks noChangeAspect="1"/>
          </p:cNvPicPr>
          <p:nvPr/>
        </p:nvPicPr>
        <p:blipFill rotWithShape="1">
          <a:blip r:embed="rId3"/>
          <a:srcRect r="50000"/>
          <a:stretch>
            <a:fillRect/>
          </a:stretch>
        </p:blipFill>
        <p:spPr>
          <a:xfrm>
            <a:off x="1040448" y="1057656"/>
            <a:ext cx="1383092" cy="2803398"/>
          </a:xfrm>
          <a:prstGeom prst="rect">
            <a:avLst/>
          </a:prstGeom>
        </p:spPr>
      </p:pic>
      <p:sp>
        <p:nvSpPr>
          <p:cNvPr id="6" name=""/>
          <p:cNvSpPr txBox="1"/>
          <p:nvPr/>
        </p:nvSpPr>
        <p:spPr>
          <a:xfrm>
            <a:off x="2766473" y="620649"/>
            <a:ext cx="5849842" cy="501396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МЕДАЛЬ   НАХИМОВА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3" name=""/>
          <p:cNvSpPr txBox="1"/>
          <p:nvPr/>
        </p:nvSpPr>
        <p:spPr>
          <a:xfrm>
            <a:off x="3400592" y="1097850"/>
            <a:ext cx="5220653" cy="5034344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>
                <a:latin typeface="Times New Roman"/>
              </a:rPr>
              <a:t>Медаль Ушакова — государственная награда СССР и Российской Федерации. Учреждена Указом Президиума ВС СССР от 3.03.1944 «Об учреждении военных медалей: медали Ушакова и медали Нахимова». Указом Президиума Верховного Совета Российской Федерации от 2 марта1992 года № 2424-1 медаль оставлена в системе государственных наград Российской Федерации. 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Медалью Ушакова награждались матросы и солдаты, старшины и сержанты, мичманы и прапорщики Военно-Морского Флота и морских частей пограничных войск за мужество и отвагу, проявленные при защите социалистического Отечества на морских театрах, как в военное, так и в мирное время.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За годы войны медалью Ушакова награждено около 14 тысяч моряков.</a:t>
            </a:r>
            <a:endParaRPr lang="ru-RU" altLang="en-US">
              <a:latin typeface="Times New Roman"/>
            </a:endParaRPr>
          </a:p>
        </p:txBody>
      </p:sp>
      <p:sp>
        <p:nvSpPr>
          <p:cNvPr id="5" name=""/>
          <p:cNvSpPr txBox="1"/>
          <p:nvPr/>
        </p:nvSpPr>
        <p:spPr>
          <a:xfrm>
            <a:off x="2423538" y="548640"/>
            <a:ext cx="6197706" cy="50673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МЕДАЛЬ   УШАКОВА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6" name=""/>
          <p:cNvPicPr>
            <a:picLocks noChangeAspect="1"/>
          </p:cNvPicPr>
          <p:nvPr/>
        </p:nvPicPr>
        <p:blipFill rotWithShape="1">
          <a:blip r:embed="rId3"/>
          <a:srcRect l="50000"/>
          <a:stretch>
            <a:fillRect/>
          </a:stretch>
        </p:blipFill>
        <p:spPr>
          <a:xfrm>
            <a:off x="2107197" y="3429000"/>
            <a:ext cx="1293394" cy="270319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"/>
          <p:cNvPicPr>
            <a:picLocks noChangeAspect="1"/>
          </p:cNvPicPr>
          <p:nvPr/>
        </p:nvPicPr>
        <p:blipFill rotWithShape="1">
          <a:blip r:embed="rId3"/>
          <a:srcRect r="50000"/>
          <a:stretch>
            <a:fillRect/>
          </a:stretch>
        </p:blipFill>
        <p:spPr>
          <a:xfrm>
            <a:off x="839343" y="1097850"/>
            <a:ext cx="1584195" cy="331096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3" name=""/>
          <p:cNvSpPr txBox="1"/>
          <p:nvPr/>
        </p:nvSpPr>
        <p:spPr>
          <a:xfrm>
            <a:off x="3215640" y="1268730"/>
            <a:ext cx="5328666" cy="489204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 sz="1600">
                <a:latin typeface="Times New Roman"/>
              </a:rPr>
              <a:t>«Гвардия» — нагрудный знак в РККА и Советской армии ВС СССР, учреждённый 21 мая 1942 года.</a:t>
            </a:r>
            <a:endParaRPr lang="ru-RU" altLang="en-US" sz="1600">
              <a:latin typeface="Times New Roman"/>
            </a:endParaRPr>
          </a:p>
          <a:p>
            <a:pPr algn="just">
              <a:defRPr/>
            </a:pPr>
            <a:r>
              <a:rPr lang="ru-RU" altLang="en-US" sz="1600">
                <a:latin typeface="Times New Roman"/>
              </a:rPr>
              <a:t>Позднее стал вручаться и военнослужащим Гвардейских формирований ВМФ ВС СССР.</a:t>
            </a:r>
            <a:endParaRPr lang="ru-RU" altLang="en-US" sz="1600">
              <a:latin typeface="Times New Roman"/>
            </a:endParaRPr>
          </a:p>
          <a:p>
            <a:pPr algn="just">
              <a:defRPr/>
            </a:pPr>
            <a:r>
              <a:rPr lang="ru-RU" altLang="en-US" sz="1600">
                <a:latin typeface="Times New Roman"/>
              </a:rPr>
              <a:t>На основании Указа Президиума Верховного Совета СССР от 11 июня 1943 года этот знак помещался и на знаменах армий и корпусов, получивших звание гвардейских.</a:t>
            </a:r>
            <a:endParaRPr lang="ru-RU" altLang="en-US" sz="1600">
              <a:latin typeface="Times New Roman"/>
            </a:endParaRPr>
          </a:p>
          <a:p>
            <a:pPr algn="just">
              <a:defRPr/>
            </a:pPr>
            <a:r>
              <a:rPr lang="ru-RU" altLang="en-US" sz="1600">
                <a:latin typeface="Times New Roman"/>
              </a:rPr>
              <a:t>Всего же за время войны, до 9 мая 1945 года, звания гвардейских удостоены: 11 общевойсковых и 6 танковых армий; конно-механизированная группа; 40 стрелковых, 7 кавалерийских, 12 танковых, 9 механизированных и 14 авиационных корпусов; 117 стрелковых, 9 воздушно-десантных, 17 кавалерийских, 6 артиллерийских, 53 авиационных и 6 зенитных артиллерийских дивизий; 7 дивизий реактивной артиллерии; многие десятки бригад и полков. В Военно-Морском Флоте насчитывалось 18 надводных гвардейских кораблей, 16 подводных лодок, 13 дивизионов боевых катеров, 2 авиадивизии, 1 бригада морской пехоты и 1 морская железнодорожная артиллерийская бригада.</a:t>
            </a:r>
            <a:endParaRPr lang="ru-RU" altLang="en-US" sz="1600">
              <a:latin typeface="Times New Roman"/>
            </a:endParaRPr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839343" y="2314671"/>
            <a:ext cx="2135372" cy="2800158"/>
          </a:xfrm>
          <a:prstGeom prst="rect">
            <a:avLst/>
          </a:prstGeom>
        </p:spPr>
      </p:pic>
      <p:sp>
        <p:nvSpPr>
          <p:cNvPr id="5" name=""/>
          <p:cNvSpPr txBox="1"/>
          <p:nvPr/>
        </p:nvSpPr>
        <p:spPr>
          <a:xfrm>
            <a:off x="2351532" y="620649"/>
            <a:ext cx="6408801" cy="501396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</a:rPr>
              <a:t>НАГРУДНЫЙ  ЗНАК  ГВАРДИЯ</a:t>
            </a:r>
            <a:endParaRPr lang="ru-RU" altLang="en-US" sz="2800" b="1">
              <a:solidFill>
                <a:srgbClr val="ff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3" name=""/>
          <p:cNvSpPr txBox="1"/>
          <p:nvPr/>
        </p:nvSpPr>
        <p:spPr>
          <a:xfrm>
            <a:off x="3521677" y="1585341"/>
            <a:ext cx="5148644" cy="4565904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 sz="1700">
                <a:latin typeface="Times New Roman"/>
              </a:rPr>
              <a:t>Орден «Материнская слава» учреждён Указом Президиума Верховного Совета СССР от 8 июля 1944 года. Статус ордена утверждён Указом Президиума Верховного Совета СССР от 18 августа 1944 года. В Статус ордена были внесены изменения и дополнения Указами Президиума Верховного Совета СССР от 16 декабря 1947 года, от 28 мая 1973 года и от 28 мая 1980 года.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Орденом «Материнская слава» награждались матери, родившие и воспитавшие семь, восемь и девять детей.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Награждение орденом «Материнская слава» производилось от имени Президиума Верховного Совета СССР указами Президиумов Верховных Советов союзных и автономных республик.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Орден «Материнская слава» состоит из трёх степеней: I, II, и III степени.</a:t>
            </a:r>
            <a:endParaRPr lang="ru-RU" altLang="en-US" sz="1700">
              <a:latin typeface="Times New Roman"/>
            </a:endParaRPr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3"/>
          <a:srcRect r="64560"/>
          <a:stretch>
            <a:fillRect/>
          </a:stretch>
        </p:blipFill>
        <p:spPr>
          <a:xfrm>
            <a:off x="911352" y="1032509"/>
            <a:ext cx="1442473" cy="2396490"/>
          </a:xfrm>
          <a:prstGeom prst="rect">
            <a:avLst/>
          </a:prstGeom>
        </p:spPr>
      </p:pic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rcRect l="32480" r="35030"/>
          <a:stretch>
            <a:fillRect/>
          </a:stretch>
        </p:blipFill>
        <p:spPr>
          <a:xfrm>
            <a:off x="2207514" y="2352294"/>
            <a:ext cx="1314163" cy="2381803"/>
          </a:xfrm>
          <a:prstGeom prst="rect">
            <a:avLst/>
          </a:prstGeom>
        </p:spPr>
      </p:pic>
      <p:pic>
        <p:nvPicPr>
          <p:cNvPr id="6" name=""/>
          <p:cNvPicPr>
            <a:picLocks noChangeAspect="1"/>
          </p:cNvPicPr>
          <p:nvPr/>
        </p:nvPicPr>
        <p:blipFill rotWithShape="1">
          <a:blip r:embed="rId3"/>
          <a:srcRect l="65750"/>
          <a:stretch>
            <a:fillRect/>
          </a:stretch>
        </p:blipFill>
        <p:spPr>
          <a:xfrm>
            <a:off x="767333" y="3867912"/>
            <a:ext cx="1396746" cy="2400975"/>
          </a:xfrm>
          <a:prstGeom prst="rect">
            <a:avLst/>
          </a:prstGeom>
        </p:spPr>
      </p:pic>
      <p:sp>
        <p:nvSpPr>
          <p:cNvPr id="7" name=""/>
          <p:cNvSpPr txBox="1"/>
          <p:nvPr/>
        </p:nvSpPr>
        <p:spPr>
          <a:xfrm>
            <a:off x="1991487" y="566927"/>
            <a:ext cx="6246781" cy="936118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ОРДЕН 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МАТЕРИНСКАЯ СЛАВА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3" name=""/>
          <p:cNvSpPr txBox="1"/>
          <p:nvPr/>
        </p:nvSpPr>
        <p:spPr>
          <a:xfrm>
            <a:off x="2207510" y="473200"/>
            <a:ext cx="6264786" cy="507494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</a:rPr>
              <a:t>ОРДЕН  АЛЕКСАНДРА НЕВСКОГО</a:t>
            </a:r>
            <a:endParaRPr lang="ru-RU" altLang="en-US" sz="2800" b="1">
              <a:solidFill>
                <a:srgbClr val="ff0000"/>
              </a:solidFill>
              <a:latin typeface="Times New Roman"/>
            </a:endParaRPr>
          </a:p>
        </p:txBody>
      </p:sp>
      <p:sp>
        <p:nvSpPr>
          <p:cNvPr id="4" name=""/>
          <p:cNvSpPr txBox="1"/>
          <p:nvPr/>
        </p:nvSpPr>
        <p:spPr>
          <a:xfrm>
            <a:off x="3587496" y="980694"/>
            <a:ext cx="4971860" cy="5351526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 sz="1700">
                <a:latin typeface="Times New Roman"/>
              </a:rPr>
              <a:t>Орден Александра Невского учредили 29 июля 1942 года. 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Награду вручали офицерам Красной Армии за инициативу в выборе момента для внезапного и успешного нападения на врага и нанесения ему крупного поражения с малыми потерями для своих войск; за успешное выполнение боевого задания с полным или почти полным уничтожением превосходящих сил противника; за командование артиллерийским, танковым или авиационным подразделением, нанесшим существенный урон врагу.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Всего за годы войны орденом Александра Невского наградили более 42 тысяч советских военных и около 70 иностранных генералов и офицеров. Более 1470 воинских частей и соединений получили право прикрепить этот орден к боевому знамени.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Первые ордена Александра Невского были вручены 5 ноября 1942 года.</a:t>
            </a:r>
            <a:endParaRPr lang="ru-RU" altLang="en-US" sz="1700">
              <a:latin typeface="Times New Roman"/>
            </a:endParaRPr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479298" y="1789425"/>
            <a:ext cx="3108199" cy="3279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3222639" y="1012126"/>
            <a:ext cx="5429681" cy="5358194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 sz="1700">
                <a:latin typeface="Times New Roman"/>
              </a:rPr>
              <a:t>Орден "Победа" был учрежден 8 ноября 1943 года. Им награждали представителей высшего командного состава Красной Армии за успешное проведение боевых операций на одном или нескольких фронтах, в результате которых в корне менялась обстановка в пользу Красной Армии.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За годы Великой Отечественной войны орден "Победа" был вручен 19 раз: дважды его получили Генералиссимус Советского Союза Иосиф Сталин, маршалы Георгий Жуков и Александр Василевский. По одному ордену за искусное руководство войсками заслужили маршалы Иван Конев, Константин Рокоссовский, Родион Малиновский, Федор Толбухин, Леонид Говоров, Семен Тимошенко и генерал армии Алексей Антонов. Кроме того, советским военным орденом были отмечены пять иностранных военачальников за вклад в общую победу над фашизмом.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Первое награждение состоялось 10 апреля 1944 года, последнее – 9 сентября 1945 года.</a:t>
            </a:r>
            <a:endParaRPr lang="ru-RU" altLang="en-US" sz="1700">
              <a:latin typeface="Times New Roman"/>
            </a:endParaRPr>
          </a:p>
        </p:txBody>
      </p:sp>
      <p:pic>
        <p:nvPicPr>
          <p:cNvPr id="3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23316" y="2431463"/>
            <a:ext cx="2599323" cy="2519519"/>
          </a:xfrm>
          <a:prstGeom prst="rect">
            <a:avLst/>
          </a:prstGeom>
        </p:spPr>
      </p:pic>
      <p:sp>
        <p:nvSpPr>
          <p:cNvPr id="4" name=""/>
          <p:cNvSpPr txBox="1"/>
          <p:nvPr/>
        </p:nvSpPr>
        <p:spPr>
          <a:xfrm>
            <a:off x="2567559" y="544830"/>
            <a:ext cx="5328666" cy="51054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</a:rPr>
              <a:t>ОРДЕН   ПОБЕДА</a:t>
            </a:r>
            <a:endParaRPr lang="ru-RU" altLang="en-US" sz="2800" b="1">
              <a:solidFill>
                <a:srgbClr val="ff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3275837" y="1599057"/>
            <a:ext cx="5112639" cy="420624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>
                <a:latin typeface="Times New Roman"/>
              </a:rPr>
              <a:t>Медаль "За боевые заслуги" была учреждена 17 октября 1938 года. Медаль вручали военнослужащим Советской Армии, Военно-Морского Флота, пограничных и внутренних войск. Награду вручали за инициативные и смелые действия в бою, способствовавшие успешному выполнению боевых задач воинским подразделением; за мужество, проявленное при защите государственной границы СССР; за отличные успехи в боевой и политической подготовке, освоении новой боевой техники и поддержании высокой боевой готовности воинских частей и их подразделений и другие заслуги во время прохождения действительной военной службы.</a:t>
            </a:r>
            <a:endParaRPr lang="ru-RU" altLang="en-US">
              <a:latin typeface="Times New Roman"/>
            </a:endParaRPr>
          </a:p>
        </p:txBody>
      </p:sp>
      <p:pic>
        <p:nvPicPr>
          <p:cNvPr id="3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75214" y="1232725"/>
            <a:ext cx="3100622" cy="4392549"/>
          </a:xfrm>
          <a:prstGeom prst="rect">
            <a:avLst/>
          </a:prstGeom>
        </p:spPr>
      </p:pic>
      <p:sp>
        <p:nvSpPr>
          <p:cNvPr id="5" name=""/>
          <p:cNvSpPr txBox="1"/>
          <p:nvPr/>
        </p:nvSpPr>
        <p:spPr>
          <a:xfrm>
            <a:off x="2639568" y="476630"/>
            <a:ext cx="5748908" cy="931164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МЕДАЛЬ 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ЗА БОЕВЫЕ ЗАСЛУГИ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3215640" y="1122045"/>
            <a:ext cx="5328666" cy="5086349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 sz="1700">
                <a:latin typeface="Times New Roman"/>
              </a:rPr>
              <a:t>Медаль была учреждена 17 октября 1938 года для награждения красноармейцев, служащих Военно-Морского Флота и пограничной охраны за личное мужество и отвагу в боях при защите неприкосновенности государственных границ или при борьбе с диверсантами и шпионами. Среди первых награжденных этой медалью были пограничники Николай Гуляев и Борис Григорьев, задержавшие группу диверсантов у озера Хасан на востоке страны.</a:t>
            </a:r>
            <a:endParaRPr lang="ru-RU" altLang="en-US" sz="1700">
              <a:latin typeface="Times New Roman"/>
            </a:endParaRPr>
          </a:p>
          <a:p>
            <a:pPr algn="just">
              <a:defRPr/>
            </a:pPr>
            <a:r>
              <a:rPr lang="ru-RU" altLang="en-US" sz="1700">
                <a:latin typeface="Times New Roman"/>
              </a:rPr>
              <a:t>Медалью "За отвагу" награждают военнослужащих, а также сотрудников органов внутренних дел РФ и других граждан России за мужество и отвагу, проявленные в боях при защите Российской Федерации и ее государственных интересов; при выполнении специальных заданий по обеспечению госбезопасности страны; при защите государственной границы; при исполнении воинского, служебного или гражданского долга, защите конституционных прав жителей в опасных для жизни условиях.</a:t>
            </a:r>
            <a:endParaRPr lang="ru-RU" altLang="en-US" sz="1700">
              <a:latin typeface="Times New Roman"/>
            </a:endParaRPr>
          </a:p>
        </p:txBody>
      </p:sp>
      <p:pic>
        <p:nvPicPr>
          <p:cNvPr id="3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839343" y="1518699"/>
            <a:ext cx="2208241" cy="4293040"/>
          </a:xfrm>
          <a:prstGeom prst="rect">
            <a:avLst/>
          </a:prstGeom>
        </p:spPr>
      </p:pic>
      <p:sp>
        <p:nvSpPr>
          <p:cNvPr id="5" name=""/>
          <p:cNvSpPr txBox="1"/>
          <p:nvPr/>
        </p:nvSpPr>
        <p:spPr>
          <a:xfrm>
            <a:off x="3431667" y="620649"/>
            <a:ext cx="5112639" cy="501396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МЕДАЛЬ  ЗА ОТВАГУ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3791712" y="2100924"/>
            <a:ext cx="4608576" cy="3383571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>
                <a:latin typeface="Times New Roman"/>
              </a:rPr>
              <a:t>Медаль "За оборону Ленинграда" была учреждена 22 декабря 1942 года. Награду получили все участники обороны Ленинграда: военнослужащие частей, соединений и учреждений Красной Армии, Военно-Морского Флота и войск НКВД; рабочие, служащие и другие гражданские, которые участвовали в боевых действиях, помогали обороне города.</a:t>
            </a:r>
            <a:endParaRPr lang="ru-RU" altLang="en-US">
              <a:latin typeface="Times New Roman"/>
            </a:endParaRPr>
          </a:p>
          <a:p>
            <a:pPr algn="just">
              <a:defRPr/>
            </a:pPr>
            <a:r>
              <a:rPr lang="ru-RU" altLang="en-US">
                <a:latin typeface="Times New Roman"/>
              </a:rPr>
              <a:t>На 1985 год медаль была вручена около 1 470 000 человек, среди которых - 15 тысяч блокадных детей и подростков.</a:t>
            </a:r>
            <a:endParaRPr lang="ru-RU" altLang="en-US">
              <a:latin typeface="Times New Roman"/>
            </a:endParaRPr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871415" y="1562982"/>
            <a:ext cx="2344224" cy="4458342"/>
          </a:xfrm>
          <a:prstGeom prst="rect">
            <a:avLst/>
          </a:prstGeom>
        </p:spPr>
      </p:pic>
      <p:sp>
        <p:nvSpPr>
          <p:cNvPr id="6" name=""/>
          <p:cNvSpPr txBox="1"/>
          <p:nvPr/>
        </p:nvSpPr>
        <p:spPr>
          <a:xfrm>
            <a:off x="3215640" y="632961"/>
            <a:ext cx="5328666" cy="936759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МЕДАЛЬ 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ЗА ОБОРОНУ ЛЕНИНГРАДА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23724" cy="6858000"/>
          </a:xfrm>
          <a:prstGeom prst="rect">
            <a:avLst/>
          </a:prstGeom>
        </p:spPr>
      </p:pic>
      <p:sp>
        <p:nvSpPr>
          <p:cNvPr id="2" name=""/>
          <p:cNvSpPr txBox="1"/>
          <p:nvPr/>
        </p:nvSpPr>
        <p:spPr>
          <a:xfrm>
            <a:off x="4007739" y="1988820"/>
            <a:ext cx="4176522" cy="310515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defRPr/>
            </a:pPr>
            <a:r>
              <a:rPr lang="ru-RU" altLang="en-US">
                <a:latin typeface="Times New Roman"/>
              </a:rPr>
              <a:t>22 декабря 1942 года была учреждена медаль "За оборону Севастополя", которую получили все участники обороны этого города, защищавшие Севастополь на протяжении 250 дней - с 30 октября 1941 года по 4 июля 1942 года. Медаль получили военнослужащие Красной Армии, Военно-Морского Флота и войск НКВД, а также гражданское население, принимавшие участие в обороне.</a:t>
            </a:r>
            <a:endParaRPr lang="ru-RU" altLang="en-US">
              <a:latin typeface="Times New Roman"/>
            </a:endParaRPr>
          </a:p>
        </p:txBody>
      </p:sp>
      <p:pic>
        <p:nvPicPr>
          <p:cNvPr id="3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983361" y="1340739"/>
            <a:ext cx="2411780" cy="4547111"/>
          </a:xfrm>
          <a:prstGeom prst="rect">
            <a:avLst/>
          </a:prstGeom>
        </p:spPr>
      </p:pic>
      <p:sp>
        <p:nvSpPr>
          <p:cNvPr id="5" name=""/>
          <p:cNvSpPr txBox="1"/>
          <p:nvPr/>
        </p:nvSpPr>
        <p:spPr>
          <a:xfrm>
            <a:off x="2927603" y="625602"/>
            <a:ext cx="5616703" cy="934593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МЕДАЛЬ 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altLang="en-US" sz="2800" b="1">
                <a:solidFill>
                  <a:srgbClr val="ff0000"/>
                </a:solidFill>
                <a:latin typeface="Times New Roman"/>
                <a:cs typeface="Times New Roman"/>
              </a:rPr>
              <a:t>ЗА ОБОРОНУ СЕВАСТОПОЛЯ</a:t>
            </a:r>
            <a:endParaRPr lang="ru-RU" altLang="en-US" sz="2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Thinkfree Office">
  <a:themeElements>
    <a:clrScheme name="Thinkfree Office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Thinkfree Office">
      <a:majorFont>
        <a:latin typeface="HCR Dotum"/>
        <a:ea typeface=""/>
        <a:cs typeface="Times New Roman"/>
        <a:font script="Jpan" typeface="MS PGothic"/>
        <a:font script="Hang" typeface="HCR Dotu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HCR Dotum"/>
        <a:ea typeface=""/>
        <a:cs typeface="Times New Roman"/>
        <a:font script="Jpan" typeface="MS PGothic"/>
        <a:font script="Hang" typeface="HCR Dotu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hinkfre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3622</ep:Words>
  <ep:PresentationFormat>Экран (4:3)</ep:PresentationFormat>
  <ep:Paragraphs>190</ep:Paragraphs>
  <ep:Slides>39</ep:Slides>
  <ep:Notes>0</ep:Notes>
  <ep:TotalTime>0</ep:TotalTime>
  <ep:HiddenSlides>0</ep:HiddenSlides>
  <ep:MMClips>0</ep:MMClips>
  <ep:HeadingPairs>
    <vt:vector size="4" baseType="variant">
      <vt:variant>
        <vt:lpstr>Тема</vt:lpstr>
      </vt:variant>
      <vt:variant>
        <vt:i4>1</vt:i4>
      </vt:variant>
      <vt:variant>
        <vt:lpstr>Заголовок слайда</vt:lpstr>
      </vt:variant>
      <vt:variant>
        <vt:i4>39</vt:i4>
      </vt:variant>
    </vt:vector>
  </ep:HeadingPairs>
  <ep:TitlesOfParts>
    <vt:vector size="40" baseType="lpstr">
      <vt:lpstr>Thinkfree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2015-12-02T08:37:17.000</dcterms:created>
  <dc:creator>Екатерина</dc:creator>
  <cp:lastModifiedBy>Екатерина</cp:lastModifiedBy>
  <dcterms:modified xsi:type="dcterms:W3CDTF">2022-04-26T17:09:19.859</dcterms:modified>
  <cp:revision>73</cp:revision>
  <cp:version>0906.0100.01</cp:version>
</cp:coreProperties>
</file>