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6" r:id="rId4"/>
    <p:sldMasterId id="2147483700" r:id="rId5"/>
  </p:sldMasterIdLst>
  <p:sldIdLst>
    <p:sldId id="257" r:id="rId6"/>
    <p:sldId id="259" r:id="rId7"/>
    <p:sldId id="275" r:id="rId8"/>
    <p:sldId id="276" r:id="rId9"/>
    <p:sldId id="277" r:id="rId10"/>
    <p:sldId id="256" r:id="rId11"/>
    <p:sldId id="261" r:id="rId12"/>
    <p:sldId id="262" r:id="rId13"/>
    <p:sldId id="263" r:id="rId14"/>
    <p:sldId id="264" r:id="rId15"/>
    <p:sldId id="265" r:id="rId16"/>
    <p:sldId id="270" r:id="rId17"/>
    <p:sldId id="271" r:id="rId18"/>
    <p:sldId id="272" r:id="rId19"/>
    <p:sldId id="273" r:id="rId20"/>
    <p:sldId id="274" r:id="rId21"/>
    <p:sldId id="278" r:id="rId22"/>
    <p:sldId id="267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3589C8F-9D4E-4652-A618-8FA661E08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CFB0F982-5784-4062-BF7B-92CD499DE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5157-658D-4C34-A44E-CEE7FF9CB31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1DD5EA48-F27C-4E30-8DB5-AC3AAC91E67C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AE1D-8161-43AA-856F-075AF6959665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49CF-FA5F-4D77-B945-6494FE8986D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A148-013F-4FF4-9A0C-5B8335524B7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5578B-DCD2-40E3-A5EE-88118084410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6E8-C4DA-4E9B-A0FC-DC7B760B1FFB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575F-7646-42E2-BEBB-6818FC67697F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9084-0C86-4B0E-B24C-40F4AB6CAEDA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8E9A5-5E30-4684-914D-5E458FD55507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620D0A8-D542-4EBC-B7B6-54DBF41216D9}" type="datetime1">
              <a:rPr lang="ru-RU" smtClean="0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CA87F56-613F-49A3-BE32-CAEB075009A8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1C4A1-B910-4C1E-A91D-16DAF55FC1D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A74C0-A55F-41A3-8121-B97A9EE6107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00914-69BE-47D7-9120-5513F5EBCF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82D77-529E-4BCC-A032-98913E5327B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02185-3268-4178-9F12-05F3604D00C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1255E-D96E-4B7C-9C26-E9A6AE542E5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8DEF-8E20-4194-A636-CF7F67C9CDD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71A25-56D2-4FB4-9CB2-09F20FC557D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37B6-F42D-4355-9AB6-BFDF3A11E48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19994-37BD-405F-9527-246EE9DAFEF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2DEC-8FBC-43B0-9A05-0FF926AEAF0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15" indent="0" algn="ctr">
              <a:buNone/>
              <a:defRPr/>
            </a:lvl2pPr>
            <a:lvl3pPr marL="913832" indent="0" algn="ctr">
              <a:buNone/>
              <a:defRPr/>
            </a:lvl3pPr>
            <a:lvl4pPr marL="1370748" indent="0" algn="ctr">
              <a:buNone/>
              <a:defRPr/>
            </a:lvl4pPr>
            <a:lvl5pPr marL="1827662" indent="0" algn="ctr">
              <a:buNone/>
              <a:defRPr/>
            </a:lvl5pPr>
            <a:lvl6pPr marL="2284579" indent="0" algn="ctr">
              <a:buNone/>
              <a:defRPr/>
            </a:lvl6pPr>
            <a:lvl7pPr marL="2741494" indent="0" algn="ctr">
              <a:buNone/>
              <a:defRPr/>
            </a:lvl7pPr>
            <a:lvl8pPr marL="3198408" indent="0" algn="ctr">
              <a:buNone/>
              <a:defRPr/>
            </a:lvl8pPr>
            <a:lvl9pPr marL="365532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EB9E1B1-8010-4C5F-9C77-5B4D5E0FFB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2E4FAA-3F08-49A4-BEF1-8C92A93661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15" indent="0">
              <a:buNone/>
              <a:defRPr sz="1800"/>
            </a:lvl2pPr>
            <a:lvl3pPr marL="913832" indent="0">
              <a:buNone/>
              <a:defRPr sz="1600"/>
            </a:lvl3pPr>
            <a:lvl4pPr marL="1370748" indent="0">
              <a:buNone/>
              <a:defRPr sz="1400"/>
            </a:lvl4pPr>
            <a:lvl5pPr marL="1827662" indent="0">
              <a:buNone/>
              <a:defRPr sz="1400"/>
            </a:lvl5pPr>
            <a:lvl6pPr marL="2284579" indent="0">
              <a:buNone/>
              <a:defRPr sz="1400"/>
            </a:lvl6pPr>
            <a:lvl7pPr marL="2741494" indent="0">
              <a:buNone/>
              <a:defRPr sz="1400"/>
            </a:lvl7pPr>
            <a:lvl8pPr marL="3198408" indent="0">
              <a:buNone/>
              <a:defRPr sz="1400"/>
            </a:lvl8pPr>
            <a:lvl9pPr marL="365532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0DBDF2E-49E5-4BC6-8657-A892689474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0CD8173-60C4-4AF5-81DC-79A61D198D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62619C-6ACA-4C41-AC84-D0EE921B65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BD1043F-ECF4-46F4-8880-C199316907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ED399-B445-44F1-9527-DBB30099AE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0BD9E5A-6323-4FE1-9852-3C1FE9A70C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15" indent="0">
              <a:buNone/>
              <a:defRPr sz="2800"/>
            </a:lvl2pPr>
            <a:lvl3pPr marL="913832" indent="0">
              <a:buNone/>
              <a:defRPr sz="2400"/>
            </a:lvl3pPr>
            <a:lvl4pPr marL="1370748" indent="0">
              <a:buNone/>
              <a:defRPr sz="2000"/>
            </a:lvl4pPr>
            <a:lvl5pPr marL="1827662" indent="0">
              <a:buNone/>
              <a:defRPr sz="2000"/>
            </a:lvl5pPr>
            <a:lvl6pPr marL="2284579" indent="0">
              <a:buNone/>
              <a:defRPr sz="2000"/>
            </a:lvl6pPr>
            <a:lvl7pPr marL="2741494" indent="0">
              <a:buNone/>
              <a:defRPr sz="2000"/>
            </a:lvl7pPr>
            <a:lvl8pPr marL="3198408" indent="0">
              <a:buNone/>
              <a:defRPr sz="2000"/>
            </a:lvl8pPr>
            <a:lvl9pPr marL="3655325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DE129F9-B577-4050-B7A8-80381B4D4A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148E266-E5FA-4D8F-B37F-0DE9EA31DD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00FD2EA-29E9-4806-96E0-B4FE984B90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fld id="{95A85A4A-6E6D-4FBF-B5B4-8EBE044ED39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476250"/>
          </a:xfrm>
        </p:spPr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879725" y="6453188"/>
            <a:ext cx="289560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r>
              <a:rPr lang="ru-RU" dirty="0"/>
              <a:t>Журавлёва Наталья Романовна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453188"/>
            <a:ext cx="53975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fld id="{0C22576F-780A-4936-8428-F689E61DF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A19CE6-81BE-4873-A02D-58E1CCFCAFA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8DED922-D49B-47B1-8905-E378619C1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F50AA64-7BAD-40E0-803A-70E9A8DC40FA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39151-1105-492D-847F-8F4FC5BBD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587ADC-0FCF-4579-8AAB-1F8A123B04B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F2C279E-7CFE-4E81-8E33-E69CA2A75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965248-B3B5-43A2-B9C0-C61A8073B276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D6DF0AB-1041-4CD2-AEA7-9CBF1354B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78908C-B8FC-4F90-97F7-7F0AD2CDFF1C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52562F4-249F-4609-ABF4-8ED3B7227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563B74B-E25A-4E18-8F1A-C8E3BCCF21C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861F79-38E3-4E98-83A3-8CEB9BD79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1F5007C-F138-4E0E-B28D-01A6F366E2C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324C1B9-D66A-43F6-B8A2-4CAB8B1FD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51626FD-71B8-404D-B5DF-103BC511437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DBFEFBA-5053-4800-BD22-983A69841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0" indent="0">
              <a:buNone/>
              <a:defRPr sz="2400"/>
            </a:lvl3pPr>
            <a:lvl4pPr marL="1371316" indent="0">
              <a:buNone/>
              <a:defRPr sz="2000"/>
            </a:lvl4pPr>
            <a:lvl5pPr marL="1828421" indent="0">
              <a:buNone/>
              <a:defRPr sz="2000"/>
            </a:lvl5pPr>
            <a:lvl6pPr marL="2285526" indent="0">
              <a:buNone/>
              <a:defRPr sz="2000"/>
            </a:lvl6pPr>
            <a:lvl7pPr marL="2742630" indent="0">
              <a:buNone/>
              <a:defRPr sz="2000"/>
            </a:lvl7pPr>
            <a:lvl8pPr marL="3199736" indent="0">
              <a:buNone/>
              <a:defRPr sz="2000"/>
            </a:lvl8pPr>
            <a:lvl9pPr marL="365684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A7D64E9-5A8B-439C-871F-4A1D6983A64A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80BB70A-82A3-4414-8A84-F9ECF3A37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94C9C2-216A-4AC5-966C-3EBC16FA6E8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8FB863A-3718-4B29-8337-81347490A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EDE14C-8A1C-467A-B20D-862BF01173B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E3E149F-C953-4469-A7DA-616427715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1CF1F-2082-4729-B174-29A3328AA33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A505A-CC42-4338-A912-FF4F15FE6D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CB5EBAFE-12EE-4CF6-8CE7-EB9823A7BBD1}" type="datetime1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03.05.2022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‹#›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split orient="vert"/>
  </p:transition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3B8386-8914-4F21-94EE-F8D7D3A09ACC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7997D1AA-F6B1-4D84-990C-390E57DAB66C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E0140CD5-E619-4F1F-97A5-641C35357A2F}" type="datetimeFigureOut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03.05.2022</a:t>
            </a:fld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2150CF01-F18B-4037-9D9C-BEFE112EF101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0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31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42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7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8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8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9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1060;&#1080;&#1079;&#1084;&#1080;&#1085;&#1091;&#1090;&#1082;&#1072;%20&#1055;&#1088;&#1103;&#1090;&#1082;&#1080;.wmv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92868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00000"/>
                </a:solidFill>
                <a:latin typeface="Arial Black" pitchFamily="34" charset="0"/>
              </a:rPr>
              <a:t>М А Т Е М А Т И К 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4" name="Picture 2" descr="Подборка Маша и Медведь - Маша и Медведь - Картинки PNG - Галер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143000"/>
            <a:ext cx="7453313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285984" y="18000"/>
            <a:ext cx="5131005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20000" contrast="30000"/>
          </a:blip>
          <a:srcRect l="30662" t="6003" r="5325" b="39687"/>
          <a:stretch/>
        </p:blipFill>
        <p:spPr bwMode="auto">
          <a:xfrm>
            <a:off x="678873" y="214290"/>
            <a:ext cx="8036531" cy="635798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928794" y="18000"/>
            <a:ext cx="5123972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272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5577" t="9136" r="33079" b="72064"/>
          <a:stretch>
            <a:fillRect/>
          </a:stretch>
        </p:blipFill>
        <p:spPr bwMode="auto">
          <a:xfrm>
            <a:off x="428596" y="285728"/>
            <a:ext cx="8358246" cy="600079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736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4183" t="28980" r="38655" b="64753"/>
          <a:stretch>
            <a:fillRect/>
          </a:stretch>
        </p:blipFill>
        <p:spPr bwMode="auto">
          <a:xfrm>
            <a:off x="500034" y="285728"/>
            <a:ext cx="8215370" cy="164307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8365" t="88512" r="41444" b="8355"/>
          <a:stretch>
            <a:fillRect/>
          </a:stretch>
        </p:blipFill>
        <p:spPr bwMode="auto">
          <a:xfrm>
            <a:off x="500034" y="2500306"/>
            <a:ext cx="8215370" cy="100013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http://www.clipartbest.com/cliparts/aTq/64E/aTq64Ez8c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4453397"/>
            <a:ext cx="2428892" cy="2404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597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0630" t="60313" r="5325" b="28199"/>
          <a:stretch>
            <a:fillRect/>
          </a:stretch>
        </p:blipFill>
        <p:spPr bwMode="auto">
          <a:xfrm>
            <a:off x="500034" y="1556792"/>
            <a:ext cx="8215370" cy="286151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4807" t="87467" r="16463" b="8355"/>
          <a:stretch>
            <a:fillRect/>
          </a:stretch>
        </p:blipFill>
        <p:spPr bwMode="auto">
          <a:xfrm>
            <a:off x="392681" y="4509120"/>
            <a:ext cx="8286808" cy="171622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6593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95 № 3, № 5, № 6, 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 красной чертой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5577" t="35247" r="28896" b="52220"/>
          <a:stretch>
            <a:fillRect/>
          </a:stretch>
        </p:blipFill>
        <p:spPr bwMode="auto">
          <a:xfrm>
            <a:off x="323528" y="1556792"/>
            <a:ext cx="8286808" cy="151216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5577" t="64490" r="28896" b="29243"/>
          <a:stretch>
            <a:fillRect/>
          </a:stretch>
        </p:blipFill>
        <p:spPr bwMode="auto">
          <a:xfrm>
            <a:off x="277028" y="3216200"/>
            <a:ext cx="8297749" cy="93288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5577" t="69712" r="28896" b="17755"/>
          <a:stretch>
            <a:fillRect/>
          </a:stretch>
        </p:blipFill>
        <p:spPr bwMode="auto">
          <a:xfrm>
            <a:off x="293737" y="4149080"/>
            <a:ext cx="8286808" cy="165618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10000" contrast="30000"/>
          </a:blip>
          <a:srcRect t="88049" r="28947" b="5976"/>
          <a:stretch/>
        </p:blipFill>
        <p:spPr bwMode="auto">
          <a:xfrm>
            <a:off x="323528" y="5949280"/>
            <a:ext cx="8286808" cy="72008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6332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25" y="428631"/>
            <a:ext cx="5524500" cy="830263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defTabSz="913832">
              <a:defRPr/>
            </a:pPr>
            <a:r>
              <a:rPr lang="ru-RU" sz="4800" b="1" i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Домашнее задание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5" y="1828806"/>
            <a:ext cx="8286750" cy="2308225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algn="ctr" defTabSz="913832">
              <a:defRPr/>
            </a:pPr>
            <a: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/>
            </a:r>
            <a:b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</a:br>
            <a:endParaRPr lang="ru-RU" sz="72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571744"/>
            <a:ext cx="878684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95 № 3, № 5, № 6,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 красной чертой</a:t>
            </a:r>
            <a:endParaRPr lang="ru-RU" sz="5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Рефлексия. 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5157788"/>
            <a:ext cx="7786687" cy="36036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008000"/>
              </a:solidFill>
            </a:endParaRPr>
          </a:p>
          <a:p>
            <a:pPr>
              <a:lnSpc>
                <a:spcPct val="80000"/>
              </a:lnSpc>
            </a:pPr>
            <a:endParaRPr lang="ru-RU" sz="14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4" y="764704"/>
            <a:ext cx="85696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 вы считаете, что сегодня на уроке нам удалось, а над чем ещё надо поработать?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удалось…</a:t>
            </a:r>
          </a:p>
          <a:p>
            <a:r>
              <a:rPr lang="ru-RU" sz="3200" b="1" dirty="0">
                <a:solidFill>
                  <a:srgbClr val="FCED9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Научились находить первое неполное делимое?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Научились определять количество цифр в частном?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Сумеете найти цифру для каждого разряда, то есть определить цифру в частном? 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Надо ещё поработать…</a:t>
            </a:r>
          </a:p>
          <a:p>
            <a:endParaRPr lang="ru-RU" sz="28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18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Фильмы\Картинки\Весёлые зверята\Новые зверюшки\летим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12875"/>
            <a:ext cx="3816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6336704" cy="1224136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4653136"/>
            <a:ext cx="6696744" cy="1440160"/>
          </a:xfrm>
          <a:prstGeom prst="rect">
            <a:avLst/>
          </a:prstGeom>
          <a:noFill/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483" y="1076732"/>
            <a:ext cx="5506424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Классная работа</a:t>
            </a:r>
            <a:r>
              <a:rPr lang="ru-RU" sz="5400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12070" y="381299"/>
            <a:ext cx="1988025" cy="1754316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мая.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2775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3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42852"/>
            <a:ext cx="5786478" cy="65008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1.Начинаю деление со старшего разряда. Определю количество цифр в частном.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2.Первое неполное делимое…, значит в частном будет… цифры.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3.Делю сотни…. Делаю проверку…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4. Делю десятки…. Делаю проверку…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5. Делю единицы…. Делаю проверку….</a:t>
            </a:r>
            <a:r>
              <a:rPr lang="ru-RU" sz="3200" b="1" dirty="0">
                <a:solidFill>
                  <a:prstClr val="black"/>
                </a:solidFill>
                <a:latin typeface="Times New Roman"/>
              </a:rPr>
              <a:t> </a:t>
            </a:r>
          </a:p>
          <a:p>
            <a:r>
              <a:rPr lang="ru-RU" sz="3200" b="1" dirty="0">
                <a:solidFill>
                  <a:srgbClr val="0000FF"/>
                </a:solidFill>
                <a:latin typeface="Times New Roman"/>
              </a:rPr>
              <a:t>6.Читаю ответ: 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3645024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5776" y="4653136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5589240"/>
            <a:ext cx="332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вычисляю остаток.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012160" y="404664"/>
            <a:ext cx="2928926" cy="57864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003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srgbClr val="0000FF"/>
                </a:solidFill>
                <a:latin typeface="Times New Roman"/>
              </a:rPr>
              <a:t>536   4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srgbClr val="0000FF"/>
                </a:solidFill>
                <a:latin typeface="Times New Roman"/>
              </a:rPr>
              <a:t>        . . .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6400" b="1" kern="0" dirty="0">
                <a:solidFill>
                  <a:prstClr val="black"/>
                </a:solidFill>
                <a:latin typeface="Times New Roman"/>
              </a:rPr>
              <a:t>       </a:t>
            </a:r>
          </a:p>
          <a:p>
            <a:pPr marL="457200" indent="-274320">
              <a:buClr>
                <a:srgbClr val="E0B602"/>
              </a:buClr>
              <a:buSzPct val="80000"/>
              <a:buFont typeface="Wingdings 2" pitchFamily="18" charset="2"/>
              <a:buNone/>
              <a:defRPr/>
            </a:pPr>
            <a:r>
              <a:rPr lang="ru-RU" sz="3600" b="1" kern="0" dirty="0">
                <a:solidFill>
                  <a:prstClr val="black"/>
                </a:solidFill>
                <a:latin typeface="Times New Roman"/>
              </a:rPr>
              <a:t>                                             </a:t>
            </a:r>
          </a:p>
        </p:txBody>
      </p:sp>
      <p:grpSp>
        <p:nvGrpSpPr>
          <p:cNvPr id="4" name="Группа 8"/>
          <p:cNvGrpSpPr/>
          <p:nvPr/>
        </p:nvGrpSpPr>
        <p:grpSpPr>
          <a:xfrm>
            <a:off x="7668344" y="404664"/>
            <a:ext cx="1143007" cy="1307367"/>
            <a:chOff x="7500959" y="1357299"/>
            <a:chExt cx="1143007" cy="1307367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7501751" y="1928801"/>
              <a:ext cx="1142215" cy="7248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6847276" y="2010982"/>
              <a:ext cx="1307367" cy="1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2" descr="https://im0-tub-ru.yandex.net/i?id=2e73d0cc43585312a184f315afcac46d&amp;n=33&amp;h=215&amp;w=375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000760" y="4214818"/>
            <a:ext cx="2928958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19675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 действий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39"/>
          </a:xfrm>
        </p:spPr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Найти первое неполное делимое.</a:t>
            </a:r>
            <a:endParaRPr lang="ru-RU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 Определить число цифр в частном.</a:t>
            </a:r>
            <a:endParaRPr lang="ru-RU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 Найти цифры в каждом разряде частного.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>
                <a:solidFill>
                  <a:srgbClr val="2A2D6C">
                    <a:tint val="75000"/>
                    <a:satMod val="150000"/>
                  </a:srgbClr>
                </a:solidFill>
              </a:rPr>
              <a:pPr/>
              <a:t>4</a:t>
            </a:fld>
            <a:endParaRPr lang="ru-RU">
              <a:solidFill>
                <a:srgbClr val="2A2D6C">
                  <a:tint val="75000"/>
                  <a:satMod val="150000"/>
                </a:srgbClr>
              </a:solidFill>
            </a:endParaRPr>
          </a:p>
        </p:txBody>
      </p:sp>
      <p:pic>
        <p:nvPicPr>
          <p:cNvPr id="6" name="Picture 3" descr="C:\Documents and Settings\comp\Рабочий стол\ю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213" y="4869160"/>
            <a:ext cx="2651787" cy="198884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Box 2"/>
          <p:cNvSpPr txBox="1">
            <a:spLocks noChangeArrowheads="1"/>
          </p:cNvSpPr>
          <p:nvPr/>
        </p:nvSpPr>
        <p:spPr bwMode="auto">
          <a:xfrm>
            <a:off x="0" y="285750"/>
            <a:ext cx="8929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7200" b="1" i="1" dirty="0" smtClean="0">
                <a:solidFill>
                  <a:srgbClr val="C00000"/>
                </a:solidFill>
                <a:ea typeface="MS Gothic" pitchFamily="49" charset="-128"/>
              </a:rPr>
              <a:t>Работа по учебнику</a:t>
            </a:r>
          </a:p>
        </p:txBody>
      </p:sp>
      <p:pic>
        <p:nvPicPr>
          <p:cNvPr id="55298" name="Picture 2" descr="https://cache3.youla.io/files/images/720_720_out/5d/69/5d69067366fb0721c954226a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5208" t="2400" r="2083" b="2799"/>
          <a:stretch>
            <a:fillRect/>
          </a:stretch>
        </p:blipFill>
        <p:spPr bwMode="auto">
          <a:xfrm>
            <a:off x="0" y="1721716"/>
            <a:ext cx="6215074" cy="51362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2786063"/>
            <a:ext cx="3214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6000" b="1" i="1" dirty="0" smtClean="0">
                <a:solidFill>
                  <a:srgbClr val="0000FF"/>
                </a:solidFill>
                <a:ea typeface="MS Gothic" pitchFamily="49" charset="-128"/>
              </a:rPr>
              <a:t>с. 93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571736" y="18000"/>
            <a:ext cx="5123972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8365" t="10181" r="28896" b="26110"/>
          <a:stretch>
            <a:fillRect/>
          </a:stretch>
        </p:blipFill>
        <p:spPr bwMode="auto">
          <a:xfrm>
            <a:off x="500034" y="0"/>
            <a:ext cx="8215370" cy="671514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4183" t="74934" r="49809" b="15666"/>
          <a:stretch>
            <a:fillRect/>
          </a:stretch>
        </p:blipFill>
        <p:spPr bwMode="auto">
          <a:xfrm>
            <a:off x="428596" y="214290"/>
            <a:ext cx="8286808" cy="264320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4" name="Picture 2" descr="https://i.pinimg.com/originals/40/39/c7/4039c70839ab0f48d8cdcf9717fa6a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4290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4183" t="84334" r="28896" b="8355"/>
          <a:stretch>
            <a:fillRect/>
          </a:stretch>
        </p:blipFill>
        <p:spPr bwMode="auto">
          <a:xfrm>
            <a:off x="500034" y="285728"/>
            <a:ext cx="8215370" cy="200026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0" name="Picture 2" descr="https://acegif.com/wp-content/gif/thinking-emoji-18.gif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3143240" y="2557432"/>
            <a:ext cx="3071834" cy="4300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222</Words>
  <Application>Microsoft Office PowerPoint</Application>
  <PresentationFormat>Экран (4:3)</PresentationFormat>
  <Paragraphs>50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Тема Office</vt:lpstr>
      <vt:lpstr>1_Тема4</vt:lpstr>
      <vt:lpstr>Diseño predeterminado</vt:lpstr>
      <vt:lpstr>2_Оформление по умолчанию</vt:lpstr>
      <vt:lpstr>6_Тема Office</vt:lpstr>
      <vt:lpstr>М А Т Е М А Т И К А</vt:lpstr>
      <vt:lpstr>Слайд 2</vt:lpstr>
      <vt:lpstr>Слайд 3</vt:lpstr>
      <vt:lpstr>Алгоритм действий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Самостоятельная работа</vt:lpstr>
      <vt:lpstr>Домашнее задание</vt:lpstr>
      <vt:lpstr>Слайд 17</vt:lpstr>
      <vt:lpstr>Рефлексия. 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 А Т Е М А Т И К А</dc:title>
  <dc:creator>мастер</dc:creator>
  <cp:lastModifiedBy>мастер</cp:lastModifiedBy>
  <cp:revision>9</cp:revision>
  <dcterms:created xsi:type="dcterms:W3CDTF">2017-05-14T11:40:26Z</dcterms:created>
  <dcterms:modified xsi:type="dcterms:W3CDTF">2022-05-03T08:28:37Z</dcterms:modified>
</cp:coreProperties>
</file>