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  <p:sldMasterId id="2147483685" r:id="rId4"/>
    <p:sldMasterId id="2147483699" r:id="rId5"/>
  </p:sldMasterIdLst>
  <p:sldIdLst>
    <p:sldId id="257" r:id="rId6"/>
    <p:sldId id="259" r:id="rId7"/>
    <p:sldId id="256" r:id="rId8"/>
    <p:sldId id="280" r:id="rId9"/>
    <p:sldId id="281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2" r:id="rId20"/>
    <p:sldId id="269" r:id="rId21"/>
    <p:sldId id="266" r:id="rId22"/>
    <p:sldId id="26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7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A216E-A3E4-4080-8E7E-F3BB31047FCE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8B568-C750-4602-BEDE-CC54A4ECE4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A216E-A3E4-4080-8E7E-F3BB31047FCE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8B568-C750-4602-BEDE-CC54A4ECE4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A216E-A3E4-4080-8E7E-F3BB31047FCE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8B568-C750-4602-BEDE-CC54A4ECE4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DEF95-7F64-4238-999D-38DD645792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A8F42-9085-4F6C-825D-223F030E8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DEF95-7F64-4238-999D-38DD645792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A8F42-9085-4F6C-825D-223F030E8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DEF95-7F64-4238-999D-38DD645792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A8F42-9085-4F6C-825D-223F030E8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DEF95-7F64-4238-999D-38DD645792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A8F42-9085-4F6C-825D-223F030E8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DEF95-7F64-4238-999D-38DD645792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A8F42-9085-4F6C-825D-223F030E8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DEF95-7F64-4238-999D-38DD645792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A8F42-9085-4F6C-825D-223F030E8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DEF95-7F64-4238-999D-38DD645792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A8F42-9085-4F6C-825D-223F030E8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DEF95-7F64-4238-999D-38DD645792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A8F42-9085-4F6C-825D-223F030E8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A216E-A3E4-4080-8E7E-F3BB31047FCE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8B568-C750-4602-BEDE-CC54A4ECE4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DEF95-7F64-4238-999D-38DD645792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A8F42-9085-4F6C-825D-223F030E8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DEF95-7F64-4238-999D-38DD645792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A8F42-9085-4F6C-825D-223F030E8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DEF95-7F64-4238-999D-38DD645792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A8F42-9085-4F6C-825D-223F030E8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457200"/>
            <a:ext cx="8229600" cy="5410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13589C8F-9D4E-4652-A618-8FA661E086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B1C4A1-B910-4C1E-A91D-16DAF55FC1DB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BA74C0-A55F-41A3-8121-B97A9EE61078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A00914-69BE-47D7-9120-5513F5EBCF50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882D77-529E-4BCC-A032-98913E5327B3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502185-3268-4178-9F12-05F3604D00CF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21255E-D96E-4B7C-9C26-E9A6AE542E5B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A216E-A3E4-4080-8E7E-F3BB31047FCE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8B568-C750-4602-BEDE-CC54A4ECE4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288DEF-8E20-4194-A636-CF7F67C9CDD5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F71A25-56D2-4FB4-9CB2-09F20FC557D2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A737B6-F42D-4355-9AB6-BFDF3A11E48D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D19994-37BD-405F-9527-246EE9DAFEF9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162DEC-8FBC-43B0-9A05-0FF926AEAF00}" type="slidenum">
              <a:rPr lang="es-E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42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2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6915" indent="0" algn="ctr">
              <a:buNone/>
              <a:defRPr/>
            </a:lvl2pPr>
            <a:lvl3pPr marL="913832" indent="0" algn="ctr">
              <a:buNone/>
              <a:defRPr/>
            </a:lvl3pPr>
            <a:lvl4pPr marL="1370748" indent="0" algn="ctr">
              <a:buNone/>
              <a:defRPr/>
            </a:lvl4pPr>
            <a:lvl5pPr marL="1827662" indent="0" algn="ctr">
              <a:buNone/>
              <a:defRPr/>
            </a:lvl5pPr>
            <a:lvl6pPr marL="2284579" indent="0" algn="ctr">
              <a:buNone/>
              <a:defRPr/>
            </a:lvl6pPr>
            <a:lvl7pPr marL="2741494" indent="0" algn="ctr">
              <a:buNone/>
              <a:defRPr/>
            </a:lvl7pPr>
            <a:lvl8pPr marL="3198408" indent="0" algn="ctr">
              <a:buNone/>
              <a:defRPr/>
            </a:lvl8pPr>
            <a:lvl9pPr marL="3655325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EB9E1B1-8010-4C5F-9C77-5B4D5E0FFB6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A52E4FAA-3F08-49A4-BEF1-8C92A936615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15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2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6915" indent="0">
              <a:buNone/>
              <a:defRPr sz="1800"/>
            </a:lvl2pPr>
            <a:lvl3pPr marL="913832" indent="0">
              <a:buNone/>
              <a:defRPr sz="1600"/>
            </a:lvl3pPr>
            <a:lvl4pPr marL="1370748" indent="0">
              <a:buNone/>
              <a:defRPr sz="1400"/>
            </a:lvl4pPr>
            <a:lvl5pPr marL="1827662" indent="0">
              <a:buNone/>
              <a:defRPr sz="1400"/>
            </a:lvl5pPr>
            <a:lvl6pPr marL="2284579" indent="0">
              <a:buNone/>
              <a:defRPr sz="1400"/>
            </a:lvl6pPr>
            <a:lvl7pPr marL="2741494" indent="0">
              <a:buNone/>
              <a:defRPr sz="1400"/>
            </a:lvl7pPr>
            <a:lvl8pPr marL="3198408" indent="0">
              <a:buNone/>
              <a:defRPr sz="1400"/>
            </a:lvl8pPr>
            <a:lvl9pPr marL="3655325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00DBDF2E-49E5-4BC6-8657-A8926894747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0CD8173-60C4-4AF5-81DC-79A61D198D4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6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15" indent="0">
              <a:buNone/>
              <a:defRPr sz="2000" b="1"/>
            </a:lvl2pPr>
            <a:lvl3pPr marL="913832" indent="0">
              <a:buNone/>
              <a:defRPr sz="1800" b="1"/>
            </a:lvl3pPr>
            <a:lvl4pPr marL="1370748" indent="0">
              <a:buNone/>
              <a:defRPr sz="1600" b="1"/>
            </a:lvl4pPr>
            <a:lvl5pPr marL="1827662" indent="0">
              <a:buNone/>
              <a:defRPr sz="1600" b="1"/>
            </a:lvl5pPr>
            <a:lvl6pPr marL="2284579" indent="0">
              <a:buNone/>
              <a:defRPr sz="1600" b="1"/>
            </a:lvl6pPr>
            <a:lvl7pPr marL="2741494" indent="0">
              <a:buNone/>
              <a:defRPr sz="1600" b="1"/>
            </a:lvl7pPr>
            <a:lvl8pPr marL="3198408" indent="0">
              <a:buNone/>
              <a:defRPr sz="1600" b="1"/>
            </a:lvl8pPr>
            <a:lvl9pPr marL="3655325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6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15" indent="0">
              <a:buNone/>
              <a:defRPr sz="2000" b="1"/>
            </a:lvl2pPr>
            <a:lvl3pPr marL="913832" indent="0">
              <a:buNone/>
              <a:defRPr sz="1800" b="1"/>
            </a:lvl3pPr>
            <a:lvl4pPr marL="1370748" indent="0">
              <a:buNone/>
              <a:defRPr sz="1600" b="1"/>
            </a:lvl4pPr>
            <a:lvl5pPr marL="1827662" indent="0">
              <a:buNone/>
              <a:defRPr sz="1600" b="1"/>
            </a:lvl5pPr>
            <a:lvl6pPr marL="2284579" indent="0">
              <a:buNone/>
              <a:defRPr sz="1600" b="1"/>
            </a:lvl6pPr>
            <a:lvl7pPr marL="2741494" indent="0">
              <a:buNone/>
              <a:defRPr sz="1600" b="1"/>
            </a:lvl7pPr>
            <a:lvl8pPr marL="3198408" indent="0">
              <a:buNone/>
              <a:defRPr sz="1600" b="1"/>
            </a:lvl8pPr>
            <a:lvl9pPr marL="3655325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9662619C-6ACA-4C41-AC84-D0EE921B656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A216E-A3E4-4080-8E7E-F3BB31047FCE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8B568-C750-4602-BEDE-CC54A4ECE4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BD1043F-ECF4-46F4-8880-C1993169072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7BED399-B445-44F1-9527-DBB30099AE9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0" y="273052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4" y="27306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0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915" indent="0">
              <a:buNone/>
              <a:defRPr sz="1200"/>
            </a:lvl2pPr>
            <a:lvl3pPr marL="913832" indent="0">
              <a:buNone/>
              <a:defRPr sz="1000"/>
            </a:lvl3pPr>
            <a:lvl4pPr marL="1370748" indent="0">
              <a:buNone/>
              <a:defRPr sz="900"/>
            </a:lvl4pPr>
            <a:lvl5pPr marL="1827662" indent="0">
              <a:buNone/>
              <a:defRPr sz="900"/>
            </a:lvl5pPr>
            <a:lvl6pPr marL="2284579" indent="0">
              <a:buNone/>
              <a:defRPr sz="900"/>
            </a:lvl6pPr>
            <a:lvl7pPr marL="2741494" indent="0">
              <a:buNone/>
              <a:defRPr sz="900"/>
            </a:lvl7pPr>
            <a:lvl8pPr marL="3198408" indent="0">
              <a:buNone/>
              <a:defRPr sz="900"/>
            </a:lvl8pPr>
            <a:lvl9pPr marL="3655325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0BD9E5A-6323-4FE1-9852-3C1FE9A70CF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6915" indent="0">
              <a:buNone/>
              <a:defRPr sz="2800"/>
            </a:lvl2pPr>
            <a:lvl3pPr marL="913832" indent="0">
              <a:buNone/>
              <a:defRPr sz="2400"/>
            </a:lvl3pPr>
            <a:lvl4pPr marL="1370748" indent="0">
              <a:buNone/>
              <a:defRPr sz="2000"/>
            </a:lvl4pPr>
            <a:lvl5pPr marL="1827662" indent="0">
              <a:buNone/>
              <a:defRPr sz="2000"/>
            </a:lvl5pPr>
            <a:lvl6pPr marL="2284579" indent="0">
              <a:buNone/>
              <a:defRPr sz="2000"/>
            </a:lvl6pPr>
            <a:lvl7pPr marL="2741494" indent="0">
              <a:buNone/>
              <a:defRPr sz="2000"/>
            </a:lvl7pPr>
            <a:lvl8pPr marL="3198408" indent="0">
              <a:buNone/>
              <a:defRPr sz="2000"/>
            </a:lvl8pPr>
            <a:lvl9pPr marL="3655325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915" indent="0">
              <a:buNone/>
              <a:defRPr sz="1200"/>
            </a:lvl2pPr>
            <a:lvl3pPr marL="913832" indent="0">
              <a:buNone/>
              <a:defRPr sz="1000"/>
            </a:lvl3pPr>
            <a:lvl4pPr marL="1370748" indent="0">
              <a:buNone/>
              <a:defRPr sz="900"/>
            </a:lvl4pPr>
            <a:lvl5pPr marL="1827662" indent="0">
              <a:buNone/>
              <a:defRPr sz="900"/>
            </a:lvl5pPr>
            <a:lvl6pPr marL="2284579" indent="0">
              <a:buNone/>
              <a:defRPr sz="900"/>
            </a:lvl6pPr>
            <a:lvl7pPr marL="2741494" indent="0">
              <a:buNone/>
              <a:defRPr sz="900"/>
            </a:lvl7pPr>
            <a:lvl8pPr marL="3198408" indent="0">
              <a:buNone/>
              <a:defRPr sz="900"/>
            </a:lvl8pPr>
            <a:lvl9pPr marL="3655325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DE129F9-B577-4050-B7A8-80381B4D4A2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E148E266-E5FA-4D8F-B37F-0DE9EA31DD9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1" y="274654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54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00FD2EA-29E9-4806-96E0-B4FE984B907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481" y="273629"/>
            <a:ext cx="8225280" cy="11420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cs typeface="Arial" charset="0"/>
              </a:defRPr>
            </a:lvl1pPr>
          </a:lstStyle>
          <a:p>
            <a:pPr>
              <a:defRPr/>
            </a:pPr>
            <a:fld id="{95A85A4A-6E6D-4FBF-B5B4-8EBE044ED394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975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53188"/>
            <a:ext cx="2133600" cy="476250"/>
          </a:xfrm>
        </p:spPr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2879725" y="6453188"/>
            <a:ext cx="2895600" cy="476250"/>
          </a:xfrm>
        </p:spPr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lvl1pPr>
          </a:lstStyle>
          <a:p>
            <a:pPr>
              <a:defRPr/>
            </a:pPr>
            <a:r>
              <a:rPr lang="ru-RU" dirty="0"/>
              <a:t>Журавлёва Наталья Романовна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0763" y="6453188"/>
            <a:ext cx="539750" cy="476250"/>
          </a:xfrm>
        </p:spPr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lvl1pPr>
          </a:lstStyle>
          <a:p>
            <a:pPr>
              <a:defRPr/>
            </a:pPr>
            <a:fld id="{0C22576F-780A-4936-8428-F689E61DF2B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1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7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8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D5A19CE6-81BE-4873-A02D-58E1CCFCAFA7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8DED922-D49B-47B1-8905-E378619C14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F50AA64-7BAD-40E0-803A-70E9A8DC40FA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C539151-1105-492D-847F-8F4FC5BBDE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A216E-A3E4-4080-8E7E-F3BB31047FCE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8B568-C750-4602-BEDE-CC54A4ECE4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2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0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1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42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5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63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7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84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23587ADC-0FCF-4579-8AAB-1F8A123B04B7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F2C279E-7CFE-4E81-8E33-E69CA2A755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1965248-B3B5-43A2-B9C0-C61A8073B276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CD6DF0AB-1041-4CD2-AEA7-9CBF1354B6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06" indent="0">
              <a:buNone/>
              <a:defRPr sz="2000" b="1"/>
            </a:lvl2pPr>
            <a:lvl3pPr marL="914210" indent="0">
              <a:buNone/>
              <a:defRPr sz="1800" b="1"/>
            </a:lvl3pPr>
            <a:lvl4pPr marL="1371316" indent="0">
              <a:buNone/>
              <a:defRPr sz="1600" b="1"/>
            </a:lvl4pPr>
            <a:lvl5pPr marL="1828421" indent="0">
              <a:buNone/>
              <a:defRPr sz="1600" b="1"/>
            </a:lvl5pPr>
            <a:lvl6pPr marL="2285526" indent="0">
              <a:buNone/>
              <a:defRPr sz="1600" b="1"/>
            </a:lvl6pPr>
            <a:lvl7pPr marL="2742630" indent="0">
              <a:buNone/>
              <a:defRPr sz="1600" b="1"/>
            </a:lvl7pPr>
            <a:lvl8pPr marL="3199736" indent="0">
              <a:buNone/>
              <a:defRPr sz="1600" b="1"/>
            </a:lvl8pPr>
            <a:lvl9pPr marL="365684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06" indent="0">
              <a:buNone/>
              <a:defRPr sz="2000" b="1"/>
            </a:lvl2pPr>
            <a:lvl3pPr marL="914210" indent="0">
              <a:buNone/>
              <a:defRPr sz="1800" b="1"/>
            </a:lvl3pPr>
            <a:lvl4pPr marL="1371316" indent="0">
              <a:buNone/>
              <a:defRPr sz="1600" b="1"/>
            </a:lvl4pPr>
            <a:lvl5pPr marL="1828421" indent="0">
              <a:buNone/>
              <a:defRPr sz="1600" b="1"/>
            </a:lvl5pPr>
            <a:lvl6pPr marL="2285526" indent="0">
              <a:buNone/>
              <a:defRPr sz="1600" b="1"/>
            </a:lvl6pPr>
            <a:lvl7pPr marL="2742630" indent="0">
              <a:buNone/>
              <a:defRPr sz="1600" b="1"/>
            </a:lvl7pPr>
            <a:lvl8pPr marL="3199736" indent="0">
              <a:buNone/>
              <a:defRPr sz="1600" b="1"/>
            </a:lvl8pPr>
            <a:lvl9pPr marL="365684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2F78908C-B8FC-4F90-97F7-7F0AD2CDFF1C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C52562F4-249F-4609-ABF4-8ED3B72278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0563B74B-E25A-4E18-8F1A-C8E3BCCF21C4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C1861F79-38E3-4E98-83A3-8CEB9BD796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51F5007C-F138-4E0E-B28D-01A6F366E2C2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5324C1B9-D66A-43F6-B8A2-4CAB8B1FDB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7305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3" y="273057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06" indent="0">
              <a:buNone/>
              <a:defRPr sz="1200"/>
            </a:lvl2pPr>
            <a:lvl3pPr marL="914210" indent="0">
              <a:buNone/>
              <a:defRPr sz="1000"/>
            </a:lvl3pPr>
            <a:lvl4pPr marL="1371316" indent="0">
              <a:buNone/>
              <a:defRPr sz="900"/>
            </a:lvl4pPr>
            <a:lvl5pPr marL="1828421" indent="0">
              <a:buNone/>
              <a:defRPr sz="900"/>
            </a:lvl5pPr>
            <a:lvl6pPr marL="2285526" indent="0">
              <a:buNone/>
              <a:defRPr sz="900"/>
            </a:lvl6pPr>
            <a:lvl7pPr marL="2742630" indent="0">
              <a:buNone/>
              <a:defRPr sz="900"/>
            </a:lvl7pPr>
            <a:lvl8pPr marL="3199736" indent="0">
              <a:buNone/>
              <a:defRPr sz="900"/>
            </a:lvl8pPr>
            <a:lvl9pPr marL="3656841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251626FD-71B8-404D-B5DF-103BC5114372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DBFEFBA-5053-4800-BD22-983A698413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06" indent="0">
              <a:buNone/>
              <a:defRPr sz="2800"/>
            </a:lvl2pPr>
            <a:lvl3pPr marL="914210" indent="0">
              <a:buNone/>
              <a:defRPr sz="2400"/>
            </a:lvl3pPr>
            <a:lvl4pPr marL="1371316" indent="0">
              <a:buNone/>
              <a:defRPr sz="2000"/>
            </a:lvl4pPr>
            <a:lvl5pPr marL="1828421" indent="0">
              <a:buNone/>
              <a:defRPr sz="2000"/>
            </a:lvl5pPr>
            <a:lvl6pPr marL="2285526" indent="0">
              <a:buNone/>
              <a:defRPr sz="2000"/>
            </a:lvl6pPr>
            <a:lvl7pPr marL="2742630" indent="0">
              <a:buNone/>
              <a:defRPr sz="2000"/>
            </a:lvl7pPr>
            <a:lvl8pPr marL="3199736" indent="0">
              <a:buNone/>
              <a:defRPr sz="2000"/>
            </a:lvl8pPr>
            <a:lvl9pPr marL="3656841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06" indent="0">
              <a:buNone/>
              <a:defRPr sz="1200"/>
            </a:lvl2pPr>
            <a:lvl3pPr marL="914210" indent="0">
              <a:buNone/>
              <a:defRPr sz="1000"/>
            </a:lvl3pPr>
            <a:lvl4pPr marL="1371316" indent="0">
              <a:buNone/>
              <a:defRPr sz="900"/>
            </a:lvl4pPr>
            <a:lvl5pPr marL="1828421" indent="0">
              <a:buNone/>
              <a:defRPr sz="900"/>
            </a:lvl5pPr>
            <a:lvl6pPr marL="2285526" indent="0">
              <a:buNone/>
              <a:defRPr sz="900"/>
            </a:lvl6pPr>
            <a:lvl7pPr marL="2742630" indent="0">
              <a:buNone/>
              <a:defRPr sz="900"/>
            </a:lvl7pPr>
            <a:lvl8pPr marL="3199736" indent="0">
              <a:buNone/>
              <a:defRPr sz="900"/>
            </a:lvl8pPr>
            <a:lvl9pPr marL="3656841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A7D64E9-5A8B-439C-871F-4A1D6983A64A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80BB70A-82A3-4414-8A84-F9ECF3A37F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0C94C9C2-216A-4AC5-966C-3EBC16FA6E87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98FB863A-3718-4B29-8337-81347490AA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1" y="274646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6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DEDE14C-8A1C-467A-B20D-862BF01173B4}" type="datetimeFigureOut">
              <a:rPr lang="ru-RU"/>
              <a:pPr>
                <a:defRPr/>
              </a:pPr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E3E149F-C953-4469-A7DA-616427715C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A216E-A3E4-4080-8E7E-F3BB31047FCE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8B568-C750-4602-BEDE-CC54A4ECE4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A216E-A3E4-4080-8E7E-F3BB31047FCE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8B568-C750-4602-BEDE-CC54A4ECE4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A216E-A3E4-4080-8E7E-F3BB31047FCE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8B568-C750-4602-BEDE-CC54A4ECE4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A216E-A3E4-4080-8E7E-F3BB31047FCE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8B568-C750-4602-BEDE-CC54A4ECE4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7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8A216E-A3E4-4080-8E7E-F3BB31047FCE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E8B568-C750-4602-BEDE-CC54A4ECE4A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1DEF95-7F64-4238-999D-38DD645792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5A8F42-9085-4F6C-825D-223F030E8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93B8386-8914-4F21-94EE-F8D7D3A09ACC}" type="slidenum">
              <a:rPr lang="es-E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s-E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80" tIns="45692" rIns="91380" bIns="4569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80" tIns="45692" rIns="91380" bIns="4569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80" tIns="45692" rIns="91380" bIns="45692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  <a:ea typeface="MS Gothic" pitchFamily="49" charset="-128"/>
                <a:cs typeface="Times New Roman" pitchFamily="18" charset="0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endParaRPr lang="ru-RU" dirty="0" smtClean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80" tIns="45692" rIns="91380" bIns="45692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  <a:ea typeface="MS Gothic" pitchFamily="49" charset="-128"/>
                <a:cs typeface="Times New Roman" pitchFamily="18" charset="0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endParaRPr lang="ru-RU" dirty="0" smtClean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80" tIns="45692" rIns="91380" bIns="45692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000000"/>
                </a:solidFill>
                <a:ea typeface="MS Gothic" pitchFamily="49" charset="-128"/>
                <a:cs typeface="Times New Roman" pitchFamily="18" charset="0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fld id="{7997D1AA-F6B1-4D84-990C-390E57DAB66C}" type="slidenum">
              <a:rPr lang="ru-RU" smtClean="0"/>
              <a:pPr defTabSz="449263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6915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3832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0748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7662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39725" indent="-339725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257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39825" indent="-225425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597025" indent="-225425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4225" indent="-225425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3036" indent="-228459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69952" indent="-228459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6868" indent="-228459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3783" indent="-228459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15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832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748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662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579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494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408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325" algn="l" defTabSz="9138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0" tIns="45711" rIns="91420" bIns="4571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21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0" tIns="45711" rIns="91420" bIns="4571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wrap="square" lIns="91420" tIns="45711" rIns="91420" bIns="45711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  <a:ea typeface="MS Gothic" pitchFamily="49" charset="-128"/>
                <a:cs typeface="Times New Roman" pitchFamily="18" charset="0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fld id="{E0140CD5-E619-4F1F-97A5-641C35357A2F}" type="datetimeFigureOut">
              <a:rPr lang="ru-RU" smtClean="0"/>
              <a:pPr defTabSz="449263" fontAlgn="base">
                <a:spcBef>
                  <a:spcPct val="0"/>
                </a:spcBef>
                <a:spcAft>
                  <a:spcPct val="0"/>
                </a:spcAft>
              </a:pPr>
              <a:t>03.05.2022</a:t>
            </a:fld>
            <a:endParaRPr lang="ru-RU" smtClean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wrap="square" lIns="91420" tIns="45711" rIns="91420" bIns="45711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MS Gothic" pitchFamily="49" charset="-128"/>
                <a:cs typeface="Times New Roman" pitchFamily="18" charset="0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endParaRPr lang="ru-RU" smtClean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20" tIns="45711" rIns="91420" bIns="45711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MS Gothic" pitchFamily="49" charset="-128"/>
                <a:cs typeface="Times New Roman" pitchFamily="18" charset="0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fld id="{2150CF01-F18B-4037-9D9C-BEFE112EF101}" type="slidenum">
              <a:rPr lang="ru-RU" smtClean="0"/>
              <a:pPr defTabSz="449263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106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21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316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421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39725" indent="-3397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257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9825" indent="-2254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7025" indent="-2254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4225" indent="-2254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79" indent="-228553" algn="l" defTabSz="91421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84" indent="-228553" algn="l" defTabSz="91421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289" indent="-228553" algn="l" defTabSz="91421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394" indent="-228553" algn="l" defTabSz="91421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6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0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16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21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26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30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36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41" algn="l" defTabSz="9142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50"/>
            <a:ext cx="7772400" cy="928688"/>
          </a:xfrm>
        </p:spPr>
        <p:txBody>
          <a:bodyPr/>
          <a:lstStyle/>
          <a:p>
            <a:pPr eaLnBrk="1" hangingPunct="1"/>
            <a:r>
              <a:rPr lang="ru-RU" smtClean="0">
                <a:solidFill>
                  <a:srgbClr val="C00000"/>
                </a:solidFill>
                <a:latin typeface="Arial Black" pitchFamily="34" charset="0"/>
              </a:rPr>
              <a:t>М А Т Е М А Т И К 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30724" name="Picture 2" descr="Подборка Маша и Медведь - Маша и Медведь - Картинки PNG - Галерей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50" y="1143000"/>
            <a:ext cx="7453313" cy="535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lum bright="-20000" contrast="3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" r="-58" b="60768"/>
          <a:stretch/>
        </p:blipFill>
        <p:spPr bwMode="auto">
          <a:xfrm>
            <a:off x="214282" y="214290"/>
            <a:ext cx="8501817" cy="17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lum bright="-20000" contrast="3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47" t="35091"/>
          <a:stretch/>
        </p:blipFill>
        <p:spPr bwMode="auto">
          <a:xfrm>
            <a:off x="285720" y="1857364"/>
            <a:ext cx="8390980" cy="271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435645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1066130"/>
          </a:xfrm>
        </p:spPr>
        <p:txBody>
          <a:bodyPr>
            <a:normAutofit/>
          </a:bodyPr>
          <a:lstStyle/>
          <a:p>
            <a:r>
              <a:rPr lang="ru-RU" sz="5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5. Задача.</a:t>
            </a:r>
            <a:endParaRPr lang="ru-RU" sz="5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282" y="857232"/>
            <a:ext cx="8643998" cy="5268931"/>
          </a:xfrm>
        </p:spPr>
        <p:txBody>
          <a:bodyPr>
            <a:normAutofit/>
          </a:bodyPr>
          <a:lstStyle/>
          <a:p>
            <a:pPr marL="1588" indent="719138">
              <a:buNone/>
            </a:pP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одной машине привезли 200 ящиков слив, а на другой – на 50 ящиков больше. Сколько килограммов слив привезли на каждой машине, если в каждом ящике по 4 кг слив?</a:t>
            </a:r>
            <a:endParaRPr lang="ru-RU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 descr="https://illustrators.ru/uploads/illustration/image/369173/main_369173_original.jpg"/>
          <p:cNvPicPr>
            <a:picLocks noChangeAspect="1" noChangeArrowheads="1"/>
          </p:cNvPicPr>
          <p:nvPr/>
        </p:nvPicPr>
        <p:blipFill>
          <a:blip r:embed="rId2" cstate="print">
            <a:lum bright="-20000" contrast="30000"/>
          </a:blip>
          <a:srcRect/>
          <a:stretch>
            <a:fillRect/>
          </a:stretch>
        </p:blipFill>
        <p:spPr bwMode="auto">
          <a:xfrm>
            <a:off x="5072066" y="3929066"/>
            <a:ext cx="3286148" cy="26431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28" name="Picture 4" descr="https://s.toys.com.ua/img/m-yak-mashinki-gruzovichok-r-12stor-myaka-obkl-21x45-20-131262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57158" y="3786190"/>
            <a:ext cx="3357586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020737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lum bright="-20000" contrast="3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414" b="53188"/>
          <a:stretch/>
        </p:blipFill>
        <p:spPr bwMode="auto">
          <a:xfrm>
            <a:off x="539552" y="642918"/>
            <a:ext cx="7870157" cy="2786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lum bright="-20000" contrast="3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43956" r="-2030"/>
          <a:stretch/>
        </p:blipFill>
        <p:spPr bwMode="auto">
          <a:xfrm>
            <a:off x="500034" y="3429000"/>
            <a:ext cx="8352928" cy="3143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271511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Самостоятельная работа</a:t>
            </a:r>
            <a:endParaRPr lang="ru-RU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472518" cy="492941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Выполни действия и выполни проверку.</a:t>
            </a:r>
          </a:p>
          <a:p>
            <a:pPr marL="0" indent="0">
              <a:buNone/>
            </a:pP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44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186 + 428		984 : 8		146 </a:t>
            </a:r>
            <a:r>
              <a:rPr lang="ru-RU" sz="44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Symbol"/>
              </a:rPr>
              <a:t></a:t>
            </a:r>
            <a:r>
              <a:rPr lang="ru-RU" sz="44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5</a:t>
            </a:r>
          </a:p>
          <a:p>
            <a:pPr marL="0" indent="0">
              <a:buNone/>
            </a:pPr>
            <a:endParaRPr lang="ru-RU" sz="4400" b="1" i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44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703 – 593		191 </a:t>
            </a:r>
            <a:r>
              <a:rPr lang="ru-RU" sz="44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Symbol"/>
              </a:rPr>
              <a:t></a:t>
            </a:r>
            <a:r>
              <a:rPr lang="ru-RU" sz="44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5		348 : 4</a:t>
            </a:r>
            <a:endParaRPr lang="ru-RU" sz="4400" b="1" i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6" descr="http://img1.liveinternet.ru/images/attach/c/9/107/686/107686339_3830758_smailiki87.gif"/>
          <p:cNvPicPr>
            <a:picLocks noChangeAspect="1" noChangeArrowheads="1" noCrop="1"/>
          </p:cNvPicPr>
          <p:nvPr/>
        </p:nvPicPr>
        <p:blipFill>
          <a:blip r:embed="rId2" cstate="print">
            <a:lum bright="-20000" contrast="30000"/>
          </a:blip>
          <a:srcRect/>
          <a:stretch>
            <a:fillRect/>
          </a:stretch>
        </p:blipFill>
        <p:spPr bwMode="auto">
          <a:xfrm flipH="1">
            <a:off x="3571868" y="4714884"/>
            <a:ext cx="2500330" cy="23632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55703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-214338"/>
            <a:ext cx="8229600" cy="1143000"/>
          </a:xfrm>
        </p:spPr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с. 101 № 19 (в столбик), № 24</a:t>
            </a:r>
            <a:endParaRPr lang="ru-RU" sz="4400" b="1" i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2" cstate="print">
            <a:lum bright="-20000" contrast="30000"/>
          </a:blip>
          <a:srcRect t="12533" r="28896" b="80156"/>
          <a:stretch>
            <a:fillRect/>
          </a:stretch>
        </p:blipFill>
        <p:spPr bwMode="auto">
          <a:xfrm>
            <a:off x="357158" y="1643050"/>
            <a:ext cx="8358246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print">
            <a:lum bright="-20000" contrast="30000"/>
          </a:blip>
          <a:srcRect l="5577" t="63709" r="30290" b="9136"/>
          <a:stretch>
            <a:fillRect/>
          </a:stretch>
        </p:blipFill>
        <p:spPr bwMode="auto">
          <a:xfrm>
            <a:off x="357158" y="2928934"/>
            <a:ext cx="8501122" cy="3929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174021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3125" y="428631"/>
            <a:ext cx="5524500" cy="830263"/>
          </a:xfrm>
          <a:prstGeom prst="rect">
            <a:avLst/>
          </a:prstGeom>
        </p:spPr>
        <p:txBody>
          <a:bodyPr lIns="91380" tIns="45692" rIns="91380" bIns="45692">
            <a:spAutoFit/>
          </a:bodyPr>
          <a:lstStyle/>
          <a:p>
            <a:pPr defTabSz="913832">
              <a:defRPr/>
            </a:pPr>
            <a:r>
              <a:rPr lang="ru-RU" sz="4800" b="1" i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MS Gothic" pitchFamily="49" charset="-128"/>
                <a:cs typeface="Times New Roman" pitchFamily="18" charset="0"/>
              </a:rPr>
              <a:t>Домашнее задание</a:t>
            </a:r>
            <a:endParaRPr lang="ru-RU" sz="4800" i="1" dirty="0">
              <a:solidFill>
                <a:srgbClr val="C00000"/>
              </a:solidFill>
              <a:latin typeface="Times New Roman" pitchFamily="18" charset="0"/>
              <a:ea typeface="MS Gothic" pitchFamily="49" charset="-128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625" y="1828806"/>
            <a:ext cx="8286750" cy="2308225"/>
          </a:xfrm>
          <a:prstGeom prst="rect">
            <a:avLst/>
          </a:prstGeom>
        </p:spPr>
        <p:txBody>
          <a:bodyPr lIns="91380" tIns="45692" rIns="91380" bIns="45692">
            <a:spAutoFit/>
          </a:bodyPr>
          <a:lstStyle/>
          <a:p>
            <a:pPr algn="ctr" defTabSz="913832">
              <a:defRPr/>
            </a:pPr>
            <a:r>
              <a:rPr lang="ru-RU" sz="7200" b="1" spc="50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MS Gothic" pitchFamily="49" charset="-128"/>
                <a:cs typeface="Times New Roman" pitchFamily="18" charset="0"/>
              </a:rPr>
              <a:t/>
            </a:r>
            <a:br>
              <a:rPr lang="ru-RU" sz="7200" b="1" spc="50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MS Gothic" pitchFamily="49" charset="-128"/>
                <a:cs typeface="Times New Roman" pitchFamily="18" charset="0"/>
              </a:rPr>
            </a:br>
            <a:endParaRPr lang="ru-RU" sz="7200" b="1" spc="50" dirty="0">
              <a:ln w="11430"/>
              <a:solidFill>
                <a:srgbClr val="0000F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ea typeface="MS Gothic" pitchFamily="49" charset="-128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2844" y="2571744"/>
            <a:ext cx="8786842" cy="175432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z="54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с. 101 № 19 (в столбик), </a:t>
            </a:r>
          </a:p>
          <a:p>
            <a:pPr algn="ctr">
              <a:buNone/>
            </a:pPr>
            <a:r>
              <a:rPr lang="ru-RU" sz="5400" b="1" i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5400" b="1" i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24</a:t>
            </a:r>
            <a:endParaRPr lang="ru-RU" sz="5400" b="1" i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0108"/>
          </a:xfrm>
        </p:spPr>
        <p:txBody>
          <a:bodyPr/>
          <a:lstStyle/>
          <a:p>
            <a:r>
              <a:rPr lang="ru-RU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Самостоятельная работа .</a:t>
            </a:r>
            <a:endParaRPr lang="ru-RU" b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2000232" y="857232"/>
            <a:ext cx="4786346" cy="5846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774720"/>
          </a:xfrm>
        </p:spPr>
        <p:txBody>
          <a:bodyPr/>
          <a:lstStyle/>
          <a:p>
            <a:r>
              <a:rPr lang="ru-RU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Подведение итогов урока</a:t>
            </a:r>
            <a:r>
              <a:rPr lang="ru-RU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142984"/>
            <a:ext cx="9144064" cy="4983179"/>
          </a:xfrm>
        </p:spPr>
        <p:txBody>
          <a:bodyPr/>
          <a:lstStyle/>
          <a:p>
            <a:pPr>
              <a:buFontTx/>
              <a:buChar char="-"/>
            </a:pPr>
            <a:r>
              <a:rPr lang="ru-RU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Какие вычислительные приёмы мы повторили на уроке ?</a:t>
            </a:r>
          </a:p>
          <a:p>
            <a:pPr>
              <a:buFontTx/>
              <a:buChar char="-"/>
            </a:pPr>
            <a:r>
              <a:rPr lang="ru-RU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Какие математические свойства вспомнили ?</a:t>
            </a:r>
          </a:p>
          <a:p>
            <a:pPr algn="ctr">
              <a:buFontTx/>
              <a:buChar char="-"/>
            </a:pPr>
            <a:r>
              <a:rPr lang="ru-RU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Какие виды треугольников учились    распознавать ?</a:t>
            </a:r>
          </a:p>
          <a:p>
            <a:pPr algn="ctr">
              <a:buFontTx/>
              <a:buChar char="-"/>
            </a:pPr>
            <a:r>
              <a:rPr lang="ru-RU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Какое задание вам запомнилось ?</a:t>
            </a:r>
          </a:p>
        </p:txBody>
      </p:sp>
      <p:pic>
        <p:nvPicPr>
          <p:cNvPr id="44034" name="Picture 2" descr="http://wl.static.fotolia.com/jpg/00/33/48/25/400_F_33482583_X0LTPqXKkKsUiHVLS4hbSP6d7ptjQOfo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30000"/>
          </a:blip>
          <a:srcRect t="17375" b="42084"/>
          <a:stretch>
            <a:fillRect/>
          </a:stretch>
        </p:blipFill>
        <p:spPr bwMode="auto">
          <a:xfrm>
            <a:off x="2928926" y="5500702"/>
            <a:ext cx="3810000" cy="10001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E:\Фильмы\Картинки\Весёлые зверята\Новые зверюшки\летим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775" y="1412875"/>
            <a:ext cx="381635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691680" y="476672"/>
            <a:ext cx="6336704" cy="1224136"/>
          </a:xfrm>
          <a:prstGeom prst="rect">
            <a:avLst/>
          </a:prstGeom>
          <a:noFill/>
        </p:spPr>
        <p:txBody>
          <a:bodyPr wrap="none">
            <a:prstTxWarp prst="textDeflateBottom">
              <a:avLst/>
            </a:prstTxWarp>
            <a:spAutoFit/>
          </a:bodyPr>
          <a:lstStyle/>
          <a:p>
            <a:pPr>
              <a:defRPr/>
            </a:pPr>
            <a:r>
              <a:rPr lang="ru-RU" b="1" dirty="0">
                <a:ln w="19050">
                  <a:solidFill>
                    <a:srgbClr val="000000">
                      <a:tint val="1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Молодцы!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91680" y="4653136"/>
            <a:ext cx="6696744" cy="1440160"/>
          </a:xfrm>
          <a:prstGeom prst="rect">
            <a:avLst/>
          </a:prstGeom>
          <a:noFill/>
        </p:spPr>
        <p:txBody>
          <a:bodyPr wrap="none">
            <a:prstTxWarp prst="textInflateBottom">
              <a:avLst/>
            </a:prstTxWarp>
            <a:spAutoFit/>
          </a:bodyPr>
          <a:lstStyle/>
          <a:p>
            <a:pPr>
              <a:defRPr/>
            </a:pPr>
            <a:r>
              <a:rPr lang="ru-RU" b="1" dirty="0">
                <a:ln w="19050">
                  <a:solidFill>
                    <a:srgbClr val="000000">
                      <a:tint val="1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Спасибо за урок!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33"/>
          <p:cNvSpPr txBox="1">
            <a:spLocks noChangeArrowheads="1"/>
          </p:cNvSpPr>
          <p:nvPr/>
        </p:nvSpPr>
        <p:spPr bwMode="auto">
          <a:xfrm>
            <a:off x="7235825" y="476250"/>
            <a:ext cx="13684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solidFill>
                <a:srgbClr val="000000"/>
              </a:solidFill>
              <a:latin typeface="Monotype Corsiva" pitchFamily="66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472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14313" y="214313"/>
            <a:ext cx="8712200" cy="4176712"/>
          </a:xfrm>
          <a:prstGeom prst="roundRect">
            <a:avLst/>
          </a:prstGeom>
          <a:solidFill>
            <a:srgbClr val="00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63483" y="1076732"/>
            <a:ext cx="5506424" cy="923320"/>
          </a:xfrm>
          <a:prstGeom prst="rect">
            <a:avLst/>
          </a:prstGeom>
          <a:noFill/>
        </p:spPr>
        <p:txBody>
          <a:bodyPr wrap="none" lIns="91430" tIns="45715" rIns="91430" bIns="45715">
            <a:spAutoFit/>
          </a:bodyPr>
          <a:lstStyle/>
          <a:p>
            <a:pPr algn="ctr">
              <a:defRPr/>
            </a:pPr>
            <a:r>
              <a:rPr lang="ru-RU" sz="54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Классная работа</a:t>
            </a:r>
            <a:r>
              <a:rPr lang="ru-RU" sz="5400" i="1" u="sn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525508" y="381299"/>
            <a:ext cx="2161149" cy="1754316"/>
          </a:xfrm>
          <a:prstGeom prst="rect">
            <a:avLst/>
          </a:prstGeom>
          <a:noFill/>
        </p:spPr>
        <p:txBody>
          <a:bodyPr wrap="none" lIns="91430" tIns="45715" rIns="91430" bIns="45715">
            <a:spAutoFit/>
          </a:bodyPr>
          <a:lstStyle/>
          <a:p>
            <a:pPr algn="ctr">
              <a:defRPr/>
            </a:pPr>
            <a:r>
              <a:rPr lang="ru-RU" sz="5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 мая .</a:t>
            </a:r>
            <a:endParaRPr lang="ru-RU" sz="54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32775" name="Picture 3" descr="C:\Documents and Settings\Admin\Рабочий стол\ОГУРЛОВА  МУУМИН ЗУРАБОВНА\ШАБЛОНЫ\777\школьная тема\per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3" y="2928938"/>
            <a:ext cx="4741862" cy="455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6" name="AutoShape 2" descr="Купить книгу &quot;Пропись для правильного написания цифр&quot; в книжном интернет-магазине Read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142853"/>
            <a:ext cx="8572560" cy="642942"/>
          </a:xfrm>
        </p:spPr>
        <p:txBody>
          <a:bodyPr>
            <a:normAutofit fontScale="90000"/>
          </a:bodyPr>
          <a:lstStyle/>
          <a:p>
            <a:r>
              <a:rPr lang="ru-RU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МАТЕМАТИЧЕСКИЙ ДИКТАНТ</a:t>
            </a:r>
            <a:endParaRPr lang="ru-RU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857232"/>
            <a:ext cx="8429684" cy="5786478"/>
          </a:xfrm>
        </p:spPr>
        <p:txBody>
          <a:bodyPr>
            <a:normAutofit/>
          </a:bodyPr>
          <a:lstStyle/>
          <a:p>
            <a:pPr marL="457200" indent="-457200" algn="l">
              <a:buAutoNum type="arabicPeriod"/>
            </a:pPr>
            <a:r>
              <a:rPr lang="ru-RU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Найдите произведение чисел 220 и 4.</a:t>
            </a:r>
          </a:p>
          <a:p>
            <a:pPr marL="457200" indent="-457200" algn="l">
              <a:buAutoNum type="arabicPeriod"/>
            </a:pPr>
            <a:r>
              <a:rPr lang="ru-RU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Делимое 500, делитель 5. Найдите частное.</a:t>
            </a:r>
          </a:p>
          <a:p>
            <a:pPr marL="457200" indent="-457200" algn="l">
              <a:buAutoNum type="arabicPeriod"/>
            </a:pPr>
            <a:r>
              <a:rPr lang="ru-RU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Найдите произведение чисел 305 и 3.</a:t>
            </a:r>
          </a:p>
          <a:p>
            <a:pPr marL="457200" indent="-457200" algn="l">
              <a:buAutoNum type="arabicPeriod"/>
            </a:pPr>
            <a:r>
              <a:rPr lang="ru-RU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Во сколько раз 960 больше 2 ?</a:t>
            </a:r>
          </a:p>
          <a:p>
            <a:pPr marL="457200" indent="-457200" algn="l">
              <a:buAutoNum type="arabicPeriod"/>
            </a:pPr>
            <a:r>
              <a:rPr lang="ru-RU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Уменьшите 840 в 7 раз.</a:t>
            </a:r>
          </a:p>
          <a:p>
            <a:pPr marL="457200" indent="-457200" algn="l">
              <a:buAutoNum type="arabicPeriod"/>
            </a:pPr>
            <a:r>
              <a:rPr lang="ru-RU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Сумму чисел 590 и 50 разделите на 2.</a:t>
            </a:r>
          </a:p>
          <a:p>
            <a:pPr marL="457200" indent="-457200" algn="l">
              <a:buAutoNum type="arabicPeriod"/>
            </a:pPr>
            <a:r>
              <a:rPr lang="ru-RU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Делимое 82, делитель 4 . Чему равны частное и остаток?</a:t>
            </a:r>
          </a:p>
          <a:p>
            <a:pPr marL="457200" indent="-457200" algn="l">
              <a:buAutoNum type="arabicPeriod"/>
            </a:pPr>
            <a:r>
              <a:rPr lang="ru-RU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Найдите первый множитель, если второй множитель 500, а произведение 1000 .</a:t>
            </a:r>
          </a:p>
          <a:p>
            <a:pPr marL="457200" indent="-457200" algn="l">
              <a:buAutoNum type="arabicPeriod"/>
            </a:pPr>
            <a:r>
              <a:rPr lang="ru-RU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Умножьте разность чисел 340 и 200 на 5.</a:t>
            </a:r>
          </a:p>
          <a:p>
            <a:pPr algn="l"/>
            <a:endParaRPr lang="ru-RU" sz="2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TextBox 2"/>
          <p:cNvSpPr txBox="1">
            <a:spLocks noChangeArrowheads="1"/>
          </p:cNvSpPr>
          <p:nvPr/>
        </p:nvSpPr>
        <p:spPr bwMode="auto">
          <a:xfrm>
            <a:off x="0" y="285750"/>
            <a:ext cx="892968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80" tIns="45692" rIns="91380" bIns="45692">
            <a:spAutoFit/>
          </a:bodyPr>
          <a:lstStyle/>
          <a:p>
            <a:pPr algn="ctr" defTabSz="9112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7200" b="1" i="1" dirty="0" smtClean="0">
                <a:solidFill>
                  <a:srgbClr val="C00000"/>
                </a:solidFill>
                <a:ea typeface="MS Gothic" pitchFamily="49" charset="-128"/>
              </a:rPr>
              <a:t>Работа по учебнику</a:t>
            </a:r>
          </a:p>
        </p:txBody>
      </p:sp>
      <p:pic>
        <p:nvPicPr>
          <p:cNvPr id="55298" name="Picture 2" descr="https://cache3.youla.io/files/images/720_720_out/5d/69/5d69067366fb0721c954226a.jpg"/>
          <p:cNvPicPr>
            <a:picLocks noChangeAspect="1" noChangeArrowheads="1"/>
          </p:cNvPicPr>
          <p:nvPr/>
        </p:nvPicPr>
        <p:blipFill>
          <a:blip r:embed="rId2" cstate="print">
            <a:lum contrast="30000"/>
          </a:blip>
          <a:srcRect l="5208" t="2400" r="2083" b="2799"/>
          <a:stretch>
            <a:fillRect/>
          </a:stretch>
        </p:blipFill>
        <p:spPr bwMode="auto">
          <a:xfrm>
            <a:off x="0" y="1721716"/>
            <a:ext cx="6215074" cy="513628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572125" y="2786063"/>
            <a:ext cx="321468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80" tIns="45692" rIns="91380" bIns="45692">
            <a:spAutoFit/>
          </a:bodyPr>
          <a:lstStyle/>
          <a:p>
            <a:pPr algn="ctr" defTabSz="9112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6000" b="1" i="1" dirty="0" smtClean="0">
                <a:solidFill>
                  <a:srgbClr val="0000FF"/>
                </a:solidFill>
                <a:ea typeface="MS Gothic" pitchFamily="49" charset="-128"/>
              </a:rPr>
              <a:t>с. 96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lum bright="-20000" contrast="30000"/>
          </a:blip>
          <a:srcRect/>
          <a:stretch>
            <a:fillRect/>
          </a:stretch>
        </p:blipFill>
        <p:spPr bwMode="auto">
          <a:xfrm>
            <a:off x="500034" y="0"/>
            <a:ext cx="5131005" cy="68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 Найди и объясни ошибки в вычислениях, запиши правильное решение.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1357298"/>
            <a:ext cx="8358246" cy="5168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08264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base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Вычисли и сделай проверку.</a:t>
            </a:r>
            <a:r>
              <a:rPr lang="ru-RU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992 : 4		741 : 3</a:t>
            </a:r>
          </a:p>
          <a:p>
            <a:pPr marL="0" indent="0">
              <a:buNone/>
            </a:pPr>
            <a:r>
              <a:rPr lang="ru-RU" sz="54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864 : 4		845 : 5</a:t>
            </a:r>
            <a:endParaRPr lang="ru-RU" sz="5400" b="1" i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2" name="Picture 2" descr="https://wiki.mininuniver.ru/images/d/d6/Thinking-smile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4071942"/>
            <a:ext cx="2672009" cy="26743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83246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base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 Вычисли и проверь вычитанием.</a:t>
            </a:r>
            <a:r>
              <a:rPr lang="ru-RU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60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348 + 537		246 + 327</a:t>
            </a:r>
          </a:p>
          <a:p>
            <a:pPr marL="0" indent="0">
              <a:buNone/>
            </a:pPr>
            <a:r>
              <a:rPr lang="ru-RU" sz="60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453 + 174		621 + 297</a:t>
            </a:r>
            <a:endParaRPr lang="ru-RU" sz="6000" b="1" i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2" descr="https://avatars.mds.yandex.net/get-zen_doc/1930013/pub_5db29baa35ca3100af4574e2_5db2a7245eb26800ad5eff9f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714752"/>
            <a:ext cx="3750495" cy="30003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66362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4. Задача</a:t>
            </a:r>
            <a:endParaRPr lang="ru-RU" sz="4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2844" y="1142984"/>
            <a:ext cx="9001156" cy="4983179"/>
          </a:xfrm>
        </p:spPr>
        <p:txBody>
          <a:bodyPr>
            <a:normAutofit/>
          </a:bodyPr>
          <a:lstStyle/>
          <a:p>
            <a:pPr marL="0" indent="720725" fontAlgn="base">
              <a:buNone/>
            </a:pPr>
            <a:r>
              <a:rPr lang="ru-RU" sz="4400" b="1" dirty="0"/>
              <a:t> </a:t>
            </a:r>
            <a:r>
              <a:rPr lang="ru-RU" sz="3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За день мимо станции прошло 12 пассажирских поездов, а товарных в 2 раза больше. На сколько больше прошло товарных поездов, чем пассажирских?</a:t>
            </a:r>
            <a:endParaRPr lang="ru-RU" sz="36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720725">
              <a:buNone/>
            </a:pP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pic>
        <p:nvPicPr>
          <p:cNvPr id="28674" name="Picture 2" descr="https://ofigeno.ru/wp-content/uploads/2021/05/main_4-railway-color2.jpg"/>
          <p:cNvPicPr>
            <a:picLocks noChangeAspect="1" noChangeArrowheads="1"/>
          </p:cNvPicPr>
          <p:nvPr/>
        </p:nvPicPr>
        <p:blipFill>
          <a:blip r:embed="rId2" cstate="print">
            <a:lum bright="-20000" contrast="30000"/>
          </a:blip>
          <a:srcRect/>
          <a:stretch>
            <a:fillRect/>
          </a:stretch>
        </p:blipFill>
        <p:spPr bwMode="auto">
          <a:xfrm>
            <a:off x="1857356" y="3643314"/>
            <a:ext cx="5170678" cy="3076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47490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Оформление по умолчанию">
  <a:themeElements>
    <a:clrScheme name="Оформление по умолчанию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FFCC99"/>
      </a:folHlink>
    </a:clrScheme>
    <a:fontScheme name="Оформление по умолчанию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225</Words>
  <Application>Microsoft Office PowerPoint</Application>
  <PresentationFormat>Экран (4:3)</PresentationFormat>
  <Paragraphs>47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Тема Office</vt:lpstr>
      <vt:lpstr>1_Тема Office</vt:lpstr>
      <vt:lpstr>Diseño predeterminado</vt:lpstr>
      <vt:lpstr>2_Оформление по умолчанию</vt:lpstr>
      <vt:lpstr>6_Тема Office</vt:lpstr>
      <vt:lpstr>М А Т Е М А Т И К А</vt:lpstr>
      <vt:lpstr>Слайд 2</vt:lpstr>
      <vt:lpstr>МАТЕМАТИЧЕСКИЙ ДИКТАНТ</vt:lpstr>
      <vt:lpstr>Слайд 4</vt:lpstr>
      <vt:lpstr>Слайд 5</vt:lpstr>
      <vt:lpstr>1. Найди и объясни ошибки в вычислениях, запиши правильное решение. </vt:lpstr>
      <vt:lpstr>  2. Вычисли и сделай проверку.  </vt:lpstr>
      <vt:lpstr>  3. Вычисли и проверь вычитанием.  </vt:lpstr>
      <vt:lpstr>4. Задача</vt:lpstr>
      <vt:lpstr>Слайд 10</vt:lpstr>
      <vt:lpstr>5. Задача.</vt:lpstr>
      <vt:lpstr>Слайд 12</vt:lpstr>
      <vt:lpstr>Самостоятельная работа</vt:lpstr>
      <vt:lpstr>Домашнее задание</vt:lpstr>
      <vt:lpstr>Слайд 15</vt:lpstr>
      <vt:lpstr>Самостоятельная работа .</vt:lpstr>
      <vt:lpstr>Подведение итогов урока </vt:lpstr>
      <vt:lpstr>Слайд 18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 А Т Е М А Т И К А</dc:title>
  <dc:creator>мастер</dc:creator>
  <cp:lastModifiedBy>мастер</cp:lastModifiedBy>
  <cp:revision>13</cp:revision>
  <dcterms:created xsi:type="dcterms:W3CDTF">2017-05-08T12:48:54Z</dcterms:created>
  <dcterms:modified xsi:type="dcterms:W3CDTF">2022-05-03T08:31:49Z</dcterms:modified>
</cp:coreProperties>
</file>