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4" r:id="rId3"/>
    <p:sldMasterId id="2147483686" r:id="rId4"/>
    <p:sldMasterId id="2147483699" r:id="rId5"/>
    <p:sldMasterId id="2147483713" r:id="rId6"/>
  </p:sldMasterIdLst>
  <p:sldIdLst>
    <p:sldId id="257" r:id="rId7"/>
    <p:sldId id="259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84" r:id="rId16"/>
    <p:sldId id="256" r:id="rId17"/>
    <p:sldId id="273" r:id="rId18"/>
    <p:sldId id="274" r:id="rId19"/>
    <p:sldId id="286" r:id="rId20"/>
    <p:sldId id="276" r:id="rId21"/>
    <p:sldId id="277" r:id="rId22"/>
    <p:sldId id="287" r:id="rId23"/>
    <p:sldId id="282" r:id="rId24"/>
    <p:sldId id="283" r:id="rId25"/>
    <p:sldId id="285" r:id="rId26"/>
    <p:sldId id="281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7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3864-30F0-4BC2-97A1-4974D7E7DF51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AC5BF-D0D5-4A08-AAFB-42FB25A41E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3864-30F0-4BC2-97A1-4974D7E7DF51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AC5BF-D0D5-4A08-AAFB-42FB25A41E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3864-30F0-4BC2-97A1-4974D7E7DF51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AC5BF-D0D5-4A08-AAFB-42FB25A41E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13589C8F-9D4E-4652-A618-8FA661E086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722376" y="2688336"/>
            <a:ext cx="7772400" cy="3108960"/>
          </a:xfrm>
        </p:spPr>
        <p:txBody>
          <a:bodyPr anchor="t" anchorCtr="0">
            <a:noAutofit/>
          </a:bodyPr>
          <a:lstStyle>
            <a:lvl1pPr algn="ctr">
              <a:defRPr lang="en-US" sz="6200" b="1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722376" y="1133856"/>
            <a:ext cx="7772400" cy="1508760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8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CFB0F982-5784-4062-BF7B-92CD499DE665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9" name="Rectangle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25" name="Rectangle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5157-658D-4C34-A44E-CEE7FF9CB31C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90563" y="491696"/>
            <a:ext cx="7762875" cy="5874608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orbel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77240" y="795996"/>
            <a:ext cx="7589520" cy="3112843"/>
          </a:xfrm>
        </p:spPr>
        <p:txBody>
          <a:bodyPr anchor="b">
            <a:normAutofit/>
          </a:bodyPr>
          <a:lstStyle>
            <a:lvl1pPr algn="ctr">
              <a:buNone/>
              <a:defRPr lang="en-US" sz="6200" b="1" cap="none" spc="0" dirty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77240" y="3948552"/>
            <a:ext cx="7589520" cy="1509712"/>
          </a:xfrm>
        </p:spPr>
        <p:txBody>
          <a:bodyPr anchor="t">
            <a:normAutofit/>
          </a:bodyPr>
          <a:lstStyle>
            <a:lvl1pPr indent="0" algn="ctr">
              <a:buNone/>
              <a:defRPr lang="en-US" sz="22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762000" y="5958840"/>
            <a:ext cx="2133600" cy="365760"/>
          </a:xfrm>
        </p:spPr>
        <p:txBody>
          <a:bodyPr/>
          <a:lstStyle/>
          <a:p>
            <a:fld id="{1DD5EA48-F27C-4E30-8DB5-AC3AAC91E67C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5958840"/>
            <a:ext cx="2895600" cy="365760"/>
          </a:xfrm>
        </p:spPr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248400" y="5958840"/>
            <a:ext cx="2133600" cy="365760"/>
          </a:xfrm>
        </p:spPr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EAE1D-8161-43AA-856F-075AF6959665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965960" y="2785402"/>
            <a:ext cx="5760720" cy="914400"/>
          </a:xfrm>
        </p:spPr>
        <p:txBody>
          <a:bodyPr lIns="91440" rIns="91440" anchor="ctr">
            <a:noAutofit/>
          </a:bodyPr>
          <a:lstStyle>
            <a:lvl1pPr algn="ctr">
              <a:defRPr sz="3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1600200" y="547468"/>
            <a:ext cx="3383280" cy="639762"/>
          </a:xfrm>
          <a:prstGeom prst="roundRect">
            <a:avLst>
              <a:gd name="adj" fmla="val 6772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1600200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5128846" y="547468"/>
            <a:ext cx="3383280" cy="639762"/>
          </a:xfrm>
          <a:prstGeom prst="roundRect">
            <a:avLst>
              <a:gd name="adj" fmla="val 5673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5128846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449CF-FA5F-4D77-B945-6494FE8986D7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2A148-013F-4FF4-9A0C-5B8335524B7B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5578B-DCD2-40E3-A5EE-88118084410B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3864-30F0-4BC2-97A1-4974D7E7DF51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AC5BF-D0D5-4A08-AAFB-42FB25A41E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828801" y="2888565"/>
            <a:ext cx="5486400" cy="914400"/>
          </a:xfrm>
        </p:spPr>
        <p:txBody>
          <a:bodyPr anchor="b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l">
              <a:defRPr sz="28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590800" y="602566"/>
            <a:ext cx="5943600" cy="5486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 rot="16200000">
            <a:off x="-859303" y="2888566"/>
            <a:ext cx="5486400" cy="914400"/>
          </a:xfrm>
        </p:spPr>
        <p:txBody>
          <a:bodyPr lIns="91440" rIns="91440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86E8-C4DA-4E9B-A0FC-DC7B760B1FFB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740812" y="794822"/>
            <a:ext cx="3960051" cy="5294376"/>
          </a:xfrm>
          <a:prstGeom prst="roundRect">
            <a:avLst>
              <a:gd name="adj" fmla="val 3541"/>
            </a:avLst>
          </a:prstGeom>
          <a:solidFill>
            <a:srgbClr val="FFFFFF">
              <a:alpha val="4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277728" y="3501743"/>
            <a:ext cx="3200400" cy="1143000"/>
          </a:xfrm>
        </p:spPr>
        <p:txBody>
          <a:bodyPr anchor="t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ctr">
              <a:buNone/>
              <a:defRPr sz="26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527537" y="821202"/>
            <a:ext cx="4550899" cy="5215597"/>
          </a:xfrm>
          <a:prstGeom prst="roundRect">
            <a:avLst>
              <a:gd name="adj" fmla="val 622"/>
            </a:avLst>
          </a:prstGeom>
          <a:solidFill>
            <a:schemeClr val="bg1">
              <a:lumMod val="85000"/>
            </a:schemeClr>
          </a:solidFill>
          <a:ln w="101600">
            <a:solidFill>
              <a:srgbClr val="FFFFFF"/>
            </a:solidFill>
            <a:miter lim="800000"/>
          </a:ln>
          <a:effectLst>
            <a:outerShdw blurRad="65000" dist="25000" dir="5400000" algn="t" rotWithShape="0">
              <a:schemeClr val="bg2">
                <a:shade val="30000"/>
                <a:satMod val="250000"/>
                <a:alpha val="85000"/>
              </a:schemeClr>
            </a:outerShdw>
          </a:effectLst>
          <a:scene3d>
            <a:camera prst="orthographicFront"/>
            <a:lightRig rig="soft" dir="t">
              <a:rot lat="0" lon="0" rev="20100000"/>
            </a:lightRig>
          </a:scene3d>
          <a:sp3d contourW="3810">
            <a:bevelT w="95250" h="25400"/>
            <a:contourClr>
              <a:schemeClr val="bg2">
                <a:shade val="45000"/>
                <a:satMod val="145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>
            <a:lvl1pPr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sz="2000" smtClean="0"/>
              <a:t>Вставка рисунка</a:t>
            </a:r>
            <a:endParaRPr lang="en-US" sz="200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77728" y="1600200"/>
            <a:ext cx="3200400" cy="1825343"/>
          </a:xfrm>
        </p:spPr>
        <p:txBody>
          <a:bodyPr bIns="0" anchor="b">
            <a:normAutofit/>
          </a:bodyPr>
          <a:lstStyle>
            <a:lvl1pPr marL="0" marR="0" indent="0" algn="ctr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575F-7646-42E2-BEBB-6818FC67697F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A9084-0C86-4B0E-B24C-40F4AB6CAEDA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8E9A5-5E30-4684-914D-5E458FD55507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620D0A8-D542-4EBC-B7B6-54DBF41216D9}" type="datetime1">
              <a:rPr lang="ru-RU" smtClean="0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CA87F56-613F-49A3-BE32-CAEB075009A8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B1C4A1-B910-4C1E-A91D-16DAF55FC1DB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A74C0-A55F-41A3-8121-B97A9EE61078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00914-69BE-47D7-9120-5513F5EBCF50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82D77-529E-4BCC-A032-98913E5327B3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02185-3268-4178-9F12-05F3604D00CF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3864-30F0-4BC2-97A1-4974D7E7DF51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AC5BF-D0D5-4A08-AAFB-42FB25A41E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1255E-D96E-4B7C-9C26-E9A6AE542E5B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88DEF-8E20-4194-A636-CF7F67C9CDD5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71A25-56D2-4FB4-9CB2-09F20FC557D2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737B6-F42D-4355-9AB6-BFDF3A11E48D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19994-37BD-405F-9527-246EE9DAFEF9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62DEC-8FBC-43B0-9A05-0FF926AEAF00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722376" y="2688336"/>
            <a:ext cx="7772400" cy="3108960"/>
          </a:xfrm>
        </p:spPr>
        <p:txBody>
          <a:bodyPr anchor="t" anchorCtr="0">
            <a:noAutofit/>
          </a:bodyPr>
          <a:lstStyle>
            <a:lvl1pPr algn="ctr">
              <a:defRPr lang="en-US" sz="6200" b="1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722376" y="1133856"/>
            <a:ext cx="7772400" cy="1508760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8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CFB0F982-5784-4062-BF7B-92CD499DE665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9" name="Rectangle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25" name="Rectangle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5157-658D-4C34-A44E-CEE7FF9CB31C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90563" y="491696"/>
            <a:ext cx="7762875" cy="5874608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orbel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77240" y="795996"/>
            <a:ext cx="7589520" cy="3112843"/>
          </a:xfrm>
        </p:spPr>
        <p:txBody>
          <a:bodyPr anchor="b">
            <a:normAutofit/>
          </a:bodyPr>
          <a:lstStyle>
            <a:lvl1pPr algn="ctr">
              <a:buNone/>
              <a:defRPr lang="en-US" sz="6200" b="1" cap="none" spc="0" dirty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77240" y="3948552"/>
            <a:ext cx="7589520" cy="1509712"/>
          </a:xfrm>
        </p:spPr>
        <p:txBody>
          <a:bodyPr anchor="t">
            <a:normAutofit/>
          </a:bodyPr>
          <a:lstStyle>
            <a:lvl1pPr indent="0" algn="ctr">
              <a:buNone/>
              <a:defRPr lang="en-US" sz="22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762000" y="5958840"/>
            <a:ext cx="2133600" cy="365760"/>
          </a:xfrm>
        </p:spPr>
        <p:txBody>
          <a:bodyPr/>
          <a:lstStyle/>
          <a:p>
            <a:fld id="{1DD5EA48-F27C-4E30-8DB5-AC3AAC91E67C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5958840"/>
            <a:ext cx="2895600" cy="365760"/>
          </a:xfrm>
        </p:spPr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248400" y="5958840"/>
            <a:ext cx="2133600" cy="365760"/>
          </a:xfrm>
        </p:spPr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EAE1D-8161-43AA-856F-075AF6959665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3864-30F0-4BC2-97A1-4974D7E7DF51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AC5BF-D0D5-4A08-AAFB-42FB25A41E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965960" y="2785402"/>
            <a:ext cx="5760720" cy="914400"/>
          </a:xfrm>
        </p:spPr>
        <p:txBody>
          <a:bodyPr lIns="91440" rIns="91440" anchor="ctr">
            <a:noAutofit/>
          </a:bodyPr>
          <a:lstStyle>
            <a:lvl1pPr algn="ctr">
              <a:defRPr sz="3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1600200" y="547468"/>
            <a:ext cx="3383280" cy="639762"/>
          </a:xfrm>
          <a:prstGeom prst="roundRect">
            <a:avLst>
              <a:gd name="adj" fmla="val 6772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1600200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5128846" y="547468"/>
            <a:ext cx="3383280" cy="639762"/>
          </a:xfrm>
          <a:prstGeom prst="roundRect">
            <a:avLst>
              <a:gd name="adj" fmla="val 5673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5128846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449CF-FA5F-4D77-B945-6494FE8986D7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2A148-013F-4FF4-9A0C-5B8335524B7B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5578B-DCD2-40E3-A5EE-88118084410B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828801" y="2888565"/>
            <a:ext cx="5486400" cy="914400"/>
          </a:xfrm>
        </p:spPr>
        <p:txBody>
          <a:bodyPr anchor="b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l">
              <a:defRPr sz="28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590800" y="602566"/>
            <a:ext cx="5943600" cy="5486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 rot="16200000">
            <a:off x="-859303" y="2888566"/>
            <a:ext cx="5486400" cy="914400"/>
          </a:xfrm>
        </p:spPr>
        <p:txBody>
          <a:bodyPr lIns="91440" rIns="91440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86E8-C4DA-4E9B-A0FC-DC7B760B1FFB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740812" y="794822"/>
            <a:ext cx="3960051" cy="5294376"/>
          </a:xfrm>
          <a:prstGeom prst="roundRect">
            <a:avLst>
              <a:gd name="adj" fmla="val 3541"/>
            </a:avLst>
          </a:prstGeom>
          <a:solidFill>
            <a:srgbClr val="FFFFFF">
              <a:alpha val="4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277728" y="3501743"/>
            <a:ext cx="3200400" cy="1143000"/>
          </a:xfrm>
        </p:spPr>
        <p:txBody>
          <a:bodyPr anchor="t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ctr">
              <a:buNone/>
              <a:defRPr sz="26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527537" y="821202"/>
            <a:ext cx="4550899" cy="5215597"/>
          </a:xfrm>
          <a:prstGeom prst="roundRect">
            <a:avLst>
              <a:gd name="adj" fmla="val 622"/>
            </a:avLst>
          </a:prstGeom>
          <a:solidFill>
            <a:schemeClr val="bg1">
              <a:lumMod val="85000"/>
            </a:schemeClr>
          </a:solidFill>
          <a:ln w="101600">
            <a:solidFill>
              <a:srgbClr val="FFFFFF"/>
            </a:solidFill>
            <a:miter lim="800000"/>
          </a:ln>
          <a:effectLst>
            <a:outerShdw blurRad="65000" dist="25000" dir="5400000" algn="t" rotWithShape="0">
              <a:schemeClr val="bg2">
                <a:shade val="30000"/>
                <a:satMod val="250000"/>
                <a:alpha val="85000"/>
              </a:schemeClr>
            </a:outerShdw>
          </a:effectLst>
          <a:scene3d>
            <a:camera prst="orthographicFront"/>
            <a:lightRig rig="soft" dir="t">
              <a:rot lat="0" lon="0" rev="20100000"/>
            </a:lightRig>
          </a:scene3d>
          <a:sp3d contourW="3810">
            <a:bevelT w="95250" h="25400"/>
            <a:contourClr>
              <a:schemeClr val="bg2">
                <a:shade val="45000"/>
                <a:satMod val="145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>
            <a:lvl1pPr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sz="2000" smtClean="0"/>
              <a:t>Вставка рисунка</a:t>
            </a:r>
            <a:endParaRPr lang="en-US" sz="200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77728" y="1600200"/>
            <a:ext cx="3200400" cy="1825343"/>
          </a:xfrm>
        </p:spPr>
        <p:txBody>
          <a:bodyPr bIns="0" anchor="b">
            <a:normAutofit/>
          </a:bodyPr>
          <a:lstStyle>
            <a:lvl1pPr marL="0" marR="0" indent="0" algn="ctr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575F-7646-42E2-BEBB-6818FC67697F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A9084-0C86-4B0E-B24C-40F4AB6CAEDA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8E9A5-5E30-4684-914D-5E458FD55507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620D0A8-D542-4EBC-B7B6-54DBF41216D9}" type="datetime1">
              <a:rPr lang="ru-RU" smtClean="0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CA87F56-613F-49A3-BE32-CAEB075009A8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2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6915" indent="0" algn="ctr">
              <a:buNone/>
              <a:defRPr/>
            </a:lvl2pPr>
            <a:lvl3pPr marL="913832" indent="0" algn="ctr">
              <a:buNone/>
              <a:defRPr/>
            </a:lvl3pPr>
            <a:lvl4pPr marL="1370748" indent="0" algn="ctr">
              <a:buNone/>
              <a:defRPr/>
            </a:lvl4pPr>
            <a:lvl5pPr marL="1827662" indent="0" algn="ctr">
              <a:buNone/>
              <a:defRPr/>
            </a:lvl5pPr>
            <a:lvl6pPr marL="2284579" indent="0" algn="ctr">
              <a:buNone/>
              <a:defRPr/>
            </a:lvl6pPr>
            <a:lvl7pPr marL="2741494" indent="0" algn="ctr">
              <a:buNone/>
              <a:defRPr/>
            </a:lvl7pPr>
            <a:lvl8pPr marL="3198408" indent="0" algn="ctr">
              <a:buNone/>
              <a:defRPr/>
            </a:lvl8pPr>
            <a:lvl9pPr marL="3655325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EB9E1B1-8010-4C5F-9C77-5B4D5E0FFB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52E4FAA-3F08-49A4-BEF1-8C92A93661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3864-30F0-4BC2-97A1-4974D7E7DF51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AC5BF-D0D5-4A08-AAFB-42FB25A41E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5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915" indent="0">
              <a:buNone/>
              <a:defRPr sz="1800"/>
            </a:lvl2pPr>
            <a:lvl3pPr marL="913832" indent="0">
              <a:buNone/>
              <a:defRPr sz="1600"/>
            </a:lvl3pPr>
            <a:lvl4pPr marL="1370748" indent="0">
              <a:buNone/>
              <a:defRPr sz="1400"/>
            </a:lvl4pPr>
            <a:lvl5pPr marL="1827662" indent="0">
              <a:buNone/>
              <a:defRPr sz="1400"/>
            </a:lvl5pPr>
            <a:lvl6pPr marL="2284579" indent="0">
              <a:buNone/>
              <a:defRPr sz="1400"/>
            </a:lvl6pPr>
            <a:lvl7pPr marL="2741494" indent="0">
              <a:buNone/>
              <a:defRPr sz="1400"/>
            </a:lvl7pPr>
            <a:lvl8pPr marL="3198408" indent="0">
              <a:buNone/>
              <a:defRPr sz="1400"/>
            </a:lvl8pPr>
            <a:lvl9pPr marL="3655325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0DBDF2E-49E5-4BC6-8657-A892689474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0CD8173-60C4-4AF5-81DC-79A61D198D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15" indent="0">
              <a:buNone/>
              <a:defRPr sz="2000" b="1"/>
            </a:lvl2pPr>
            <a:lvl3pPr marL="913832" indent="0">
              <a:buNone/>
              <a:defRPr sz="1800" b="1"/>
            </a:lvl3pPr>
            <a:lvl4pPr marL="1370748" indent="0">
              <a:buNone/>
              <a:defRPr sz="1600" b="1"/>
            </a:lvl4pPr>
            <a:lvl5pPr marL="1827662" indent="0">
              <a:buNone/>
              <a:defRPr sz="1600" b="1"/>
            </a:lvl5pPr>
            <a:lvl6pPr marL="2284579" indent="0">
              <a:buNone/>
              <a:defRPr sz="1600" b="1"/>
            </a:lvl6pPr>
            <a:lvl7pPr marL="2741494" indent="0">
              <a:buNone/>
              <a:defRPr sz="1600" b="1"/>
            </a:lvl7pPr>
            <a:lvl8pPr marL="3198408" indent="0">
              <a:buNone/>
              <a:defRPr sz="1600" b="1"/>
            </a:lvl8pPr>
            <a:lvl9pPr marL="365532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15" indent="0">
              <a:buNone/>
              <a:defRPr sz="2000" b="1"/>
            </a:lvl2pPr>
            <a:lvl3pPr marL="913832" indent="0">
              <a:buNone/>
              <a:defRPr sz="1800" b="1"/>
            </a:lvl3pPr>
            <a:lvl4pPr marL="1370748" indent="0">
              <a:buNone/>
              <a:defRPr sz="1600" b="1"/>
            </a:lvl4pPr>
            <a:lvl5pPr marL="1827662" indent="0">
              <a:buNone/>
              <a:defRPr sz="1600" b="1"/>
            </a:lvl5pPr>
            <a:lvl6pPr marL="2284579" indent="0">
              <a:buNone/>
              <a:defRPr sz="1600" b="1"/>
            </a:lvl6pPr>
            <a:lvl7pPr marL="2741494" indent="0">
              <a:buNone/>
              <a:defRPr sz="1600" b="1"/>
            </a:lvl7pPr>
            <a:lvl8pPr marL="3198408" indent="0">
              <a:buNone/>
              <a:defRPr sz="1600" b="1"/>
            </a:lvl8pPr>
            <a:lvl9pPr marL="365532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662619C-6ACA-4C41-AC84-D0EE921B65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BD1043F-ECF4-46F4-8880-C199316907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7BED399-B445-44F1-9527-DBB30099AE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0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4" y="27306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15" indent="0">
              <a:buNone/>
              <a:defRPr sz="1200"/>
            </a:lvl2pPr>
            <a:lvl3pPr marL="913832" indent="0">
              <a:buNone/>
              <a:defRPr sz="1000"/>
            </a:lvl3pPr>
            <a:lvl4pPr marL="1370748" indent="0">
              <a:buNone/>
              <a:defRPr sz="900"/>
            </a:lvl4pPr>
            <a:lvl5pPr marL="1827662" indent="0">
              <a:buNone/>
              <a:defRPr sz="900"/>
            </a:lvl5pPr>
            <a:lvl6pPr marL="2284579" indent="0">
              <a:buNone/>
              <a:defRPr sz="900"/>
            </a:lvl6pPr>
            <a:lvl7pPr marL="2741494" indent="0">
              <a:buNone/>
              <a:defRPr sz="900"/>
            </a:lvl7pPr>
            <a:lvl8pPr marL="3198408" indent="0">
              <a:buNone/>
              <a:defRPr sz="900"/>
            </a:lvl8pPr>
            <a:lvl9pPr marL="365532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0BD9E5A-6323-4FE1-9852-3C1FE9A70C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15" indent="0">
              <a:buNone/>
              <a:defRPr sz="2800"/>
            </a:lvl2pPr>
            <a:lvl3pPr marL="913832" indent="0">
              <a:buNone/>
              <a:defRPr sz="2400"/>
            </a:lvl3pPr>
            <a:lvl4pPr marL="1370748" indent="0">
              <a:buNone/>
              <a:defRPr sz="2000"/>
            </a:lvl4pPr>
            <a:lvl5pPr marL="1827662" indent="0">
              <a:buNone/>
              <a:defRPr sz="2000"/>
            </a:lvl5pPr>
            <a:lvl6pPr marL="2284579" indent="0">
              <a:buNone/>
              <a:defRPr sz="2000"/>
            </a:lvl6pPr>
            <a:lvl7pPr marL="2741494" indent="0">
              <a:buNone/>
              <a:defRPr sz="2000"/>
            </a:lvl7pPr>
            <a:lvl8pPr marL="3198408" indent="0">
              <a:buNone/>
              <a:defRPr sz="2000"/>
            </a:lvl8pPr>
            <a:lvl9pPr marL="3655325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15" indent="0">
              <a:buNone/>
              <a:defRPr sz="1200"/>
            </a:lvl2pPr>
            <a:lvl3pPr marL="913832" indent="0">
              <a:buNone/>
              <a:defRPr sz="1000"/>
            </a:lvl3pPr>
            <a:lvl4pPr marL="1370748" indent="0">
              <a:buNone/>
              <a:defRPr sz="900"/>
            </a:lvl4pPr>
            <a:lvl5pPr marL="1827662" indent="0">
              <a:buNone/>
              <a:defRPr sz="900"/>
            </a:lvl5pPr>
            <a:lvl6pPr marL="2284579" indent="0">
              <a:buNone/>
              <a:defRPr sz="900"/>
            </a:lvl6pPr>
            <a:lvl7pPr marL="2741494" indent="0">
              <a:buNone/>
              <a:defRPr sz="900"/>
            </a:lvl7pPr>
            <a:lvl8pPr marL="3198408" indent="0">
              <a:buNone/>
              <a:defRPr sz="900"/>
            </a:lvl8pPr>
            <a:lvl9pPr marL="365532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DE129F9-B577-4050-B7A8-80381B4D4A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148E266-E5FA-4D8F-B37F-0DE9EA31DD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54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4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00FD2EA-29E9-4806-96E0-B4FE984B90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5280" cy="1142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cs typeface="Arial" charset="0"/>
              </a:defRPr>
            </a:lvl1pPr>
          </a:lstStyle>
          <a:p>
            <a:pPr>
              <a:defRPr/>
            </a:pPr>
            <a:fld id="{95A85A4A-6E6D-4FBF-B5B4-8EBE044ED39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3864-30F0-4BC2-97A1-4974D7E7DF51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AC5BF-D0D5-4A08-AAFB-42FB25A41E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975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53188"/>
            <a:ext cx="2133600" cy="476250"/>
          </a:xfrm>
        </p:spPr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879725" y="6453188"/>
            <a:ext cx="2895600" cy="476250"/>
          </a:xfrm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lvl1pPr>
          </a:lstStyle>
          <a:p>
            <a:pPr>
              <a:defRPr/>
            </a:pPr>
            <a:r>
              <a:rPr lang="ru-RU" dirty="0"/>
              <a:t>Журавлёва Наталья Романовна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763" y="6453188"/>
            <a:ext cx="539750" cy="476250"/>
          </a:xfrm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lvl1pPr>
          </a:lstStyle>
          <a:p>
            <a:pPr>
              <a:defRPr/>
            </a:pPr>
            <a:fld id="{0C22576F-780A-4936-8428-F689E61DF2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5A19CE6-81BE-4873-A02D-58E1CCFCAFA7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8DED922-D49B-47B1-8905-E378619C1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F50AA64-7BAD-40E0-803A-70E9A8DC40FA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C539151-1105-492D-847F-8F4FC5BBDE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8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3587ADC-0FCF-4579-8AAB-1F8A123B04B7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F2C279E-7CFE-4E81-8E33-E69CA2A755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1965248-B3B5-43A2-B9C0-C61A8073B276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D6DF0AB-1041-4CD2-AEA7-9CBF1354B6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6" indent="0">
              <a:buNone/>
              <a:defRPr sz="2000" b="1"/>
            </a:lvl2pPr>
            <a:lvl3pPr marL="914210" indent="0">
              <a:buNone/>
              <a:defRPr sz="1800" b="1"/>
            </a:lvl3pPr>
            <a:lvl4pPr marL="1371316" indent="0">
              <a:buNone/>
              <a:defRPr sz="1600" b="1"/>
            </a:lvl4pPr>
            <a:lvl5pPr marL="1828421" indent="0">
              <a:buNone/>
              <a:defRPr sz="1600" b="1"/>
            </a:lvl5pPr>
            <a:lvl6pPr marL="2285526" indent="0">
              <a:buNone/>
              <a:defRPr sz="1600" b="1"/>
            </a:lvl6pPr>
            <a:lvl7pPr marL="2742630" indent="0">
              <a:buNone/>
              <a:defRPr sz="1600" b="1"/>
            </a:lvl7pPr>
            <a:lvl8pPr marL="3199736" indent="0">
              <a:buNone/>
              <a:defRPr sz="1600" b="1"/>
            </a:lvl8pPr>
            <a:lvl9pPr marL="365684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6" indent="0">
              <a:buNone/>
              <a:defRPr sz="2000" b="1"/>
            </a:lvl2pPr>
            <a:lvl3pPr marL="914210" indent="0">
              <a:buNone/>
              <a:defRPr sz="1800" b="1"/>
            </a:lvl3pPr>
            <a:lvl4pPr marL="1371316" indent="0">
              <a:buNone/>
              <a:defRPr sz="1600" b="1"/>
            </a:lvl4pPr>
            <a:lvl5pPr marL="1828421" indent="0">
              <a:buNone/>
              <a:defRPr sz="1600" b="1"/>
            </a:lvl5pPr>
            <a:lvl6pPr marL="2285526" indent="0">
              <a:buNone/>
              <a:defRPr sz="1600" b="1"/>
            </a:lvl6pPr>
            <a:lvl7pPr marL="2742630" indent="0">
              <a:buNone/>
              <a:defRPr sz="1600" b="1"/>
            </a:lvl7pPr>
            <a:lvl8pPr marL="3199736" indent="0">
              <a:buNone/>
              <a:defRPr sz="1600" b="1"/>
            </a:lvl8pPr>
            <a:lvl9pPr marL="365684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F78908C-B8FC-4F90-97F7-7F0AD2CDFF1C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52562F4-249F-4609-ABF4-8ED3B72278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563B74B-E25A-4E18-8F1A-C8E3BCCF21C4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1861F79-38E3-4E98-83A3-8CEB9BD79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1F5007C-F138-4E0E-B28D-01A6F366E2C2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324C1B9-D66A-43F6-B8A2-4CAB8B1FDB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06" indent="0">
              <a:buNone/>
              <a:defRPr sz="1200"/>
            </a:lvl2pPr>
            <a:lvl3pPr marL="914210" indent="0">
              <a:buNone/>
              <a:defRPr sz="1000"/>
            </a:lvl3pPr>
            <a:lvl4pPr marL="1371316" indent="0">
              <a:buNone/>
              <a:defRPr sz="900"/>
            </a:lvl4pPr>
            <a:lvl5pPr marL="1828421" indent="0">
              <a:buNone/>
              <a:defRPr sz="900"/>
            </a:lvl5pPr>
            <a:lvl6pPr marL="2285526" indent="0">
              <a:buNone/>
              <a:defRPr sz="900"/>
            </a:lvl6pPr>
            <a:lvl7pPr marL="2742630" indent="0">
              <a:buNone/>
              <a:defRPr sz="900"/>
            </a:lvl7pPr>
            <a:lvl8pPr marL="3199736" indent="0">
              <a:buNone/>
              <a:defRPr sz="900"/>
            </a:lvl8pPr>
            <a:lvl9pPr marL="365684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51626FD-71B8-404D-B5DF-103BC5114372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DBFEFBA-5053-4800-BD22-983A698413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06" indent="0">
              <a:buNone/>
              <a:defRPr sz="2800"/>
            </a:lvl2pPr>
            <a:lvl3pPr marL="914210" indent="0">
              <a:buNone/>
              <a:defRPr sz="2400"/>
            </a:lvl3pPr>
            <a:lvl4pPr marL="1371316" indent="0">
              <a:buNone/>
              <a:defRPr sz="2000"/>
            </a:lvl4pPr>
            <a:lvl5pPr marL="1828421" indent="0">
              <a:buNone/>
              <a:defRPr sz="2000"/>
            </a:lvl5pPr>
            <a:lvl6pPr marL="2285526" indent="0">
              <a:buNone/>
              <a:defRPr sz="2000"/>
            </a:lvl6pPr>
            <a:lvl7pPr marL="2742630" indent="0">
              <a:buNone/>
              <a:defRPr sz="2000"/>
            </a:lvl7pPr>
            <a:lvl8pPr marL="3199736" indent="0">
              <a:buNone/>
              <a:defRPr sz="2000"/>
            </a:lvl8pPr>
            <a:lvl9pPr marL="3656841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06" indent="0">
              <a:buNone/>
              <a:defRPr sz="1200"/>
            </a:lvl2pPr>
            <a:lvl3pPr marL="914210" indent="0">
              <a:buNone/>
              <a:defRPr sz="1000"/>
            </a:lvl3pPr>
            <a:lvl4pPr marL="1371316" indent="0">
              <a:buNone/>
              <a:defRPr sz="900"/>
            </a:lvl4pPr>
            <a:lvl5pPr marL="1828421" indent="0">
              <a:buNone/>
              <a:defRPr sz="900"/>
            </a:lvl5pPr>
            <a:lvl6pPr marL="2285526" indent="0">
              <a:buNone/>
              <a:defRPr sz="900"/>
            </a:lvl6pPr>
            <a:lvl7pPr marL="2742630" indent="0">
              <a:buNone/>
              <a:defRPr sz="900"/>
            </a:lvl7pPr>
            <a:lvl8pPr marL="3199736" indent="0">
              <a:buNone/>
              <a:defRPr sz="900"/>
            </a:lvl8pPr>
            <a:lvl9pPr marL="365684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A7D64E9-5A8B-439C-871F-4A1D6983A64A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80BB70A-82A3-4414-8A84-F9ECF3A37F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3864-30F0-4BC2-97A1-4974D7E7DF51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AC5BF-D0D5-4A08-AAFB-42FB25A41E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C94C9C2-216A-4AC5-966C-3EBC16FA6E87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8FB863A-3718-4B29-8337-81347490A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46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DEDE14C-8A1C-467A-B20D-862BF01173B4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E3E149F-C953-4469-A7DA-616427715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3864-30F0-4BC2-97A1-4974D7E7DF51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AC5BF-D0D5-4A08-AAFB-42FB25A41E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3864-30F0-4BC2-97A1-4974D7E7DF51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AC5BF-D0D5-4A08-AAFB-42FB25A41E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A3864-30F0-4BC2-97A1-4974D7E7DF51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AC5BF-D0D5-4A08-AAFB-42FB25A41E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42900" y="228600"/>
            <a:ext cx="8458200" cy="6400800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orbel"/>
            </a:endParaRPr>
          </a:p>
        </p:txBody>
      </p:sp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anchor="b" anchorCtr="0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Rectangle 1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lIns="45720" rIns="4572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fld id="{CB5EBAFE-12EE-4CF6-8CE7-EB9823A7BBD1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14404"/>
            <a:ext cx="2895600" cy="365760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>
    <p:split orient="vert"/>
  </p:transition>
  <p:hf hdr="0" ftr="0" dt="0"/>
  <p:txStyles>
    <p:titleStyle>
      <a:defPPr>
        <a:defRPr sz="4400">
          <a:solidFill>
            <a:schemeClr val="tx2">
              <a:shade val="80000"/>
              <a:satMod val="150000"/>
            </a:schemeClr>
          </a:solidFill>
          <a:latin typeface="+mj-lt"/>
          <a:ea typeface="+mj-ea"/>
          <a:cs typeface="+mj-cs"/>
        </a:defRPr>
      </a:defPPr>
      <a:lvl1pPr algn="ctr" eaLnBrk="1" hangingPunct="1">
        <a:buNone/>
        <a:defRPr lang="en-US" sz="5300" b="1" strike="noStrike" kern="1200" baseline="0" dirty="0" smtClean="0">
          <a:solidFill>
            <a:schemeClr val="tx2">
              <a:shade val="85000"/>
              <a:satMod val="150000"/>
            </a:schemeClr>
          </a:solidFill>
          <a:effectLst/>
          <a:latin typeface="+mj-lt"/>
          <a:ea typeface="+mj-lt"/>
          <a:cs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457200" indent="-274320" algn="l" eaLnBrk="1" hangingPunct="1">
        <a:buClr>
          <a:schemeClr val="accent1"/>
        </a:buClr>
        <a:buSzPct val="80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758952" indent="-228600" algn="l" eaLnBrk="1" hangingPunct="1">
        <a:buClr>
          <a:schemeClr val="accent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1033272" indent="-228600" algn="l" eaLnBrk="1" hangingPunct="1">
        <a:buClr>
          <a:schemeClr val="accent3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298448" indent="-228600" algn="l" eaLnBrk="1" hangingPunct="1">
        <a:buClr>
          <a:schemeClr val="accent4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554480" indent="-228600" algn="l" eaLnBrk="1" hangingPunct="1">
        <a:buClr>
          <a:schemeClr val="accent5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1810512" indent="-228600" algn="l" eaLnBrk="1" hangingPunct="1">
        <a:buClr>
          <a:schemeClr val="accent6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207568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340864" indent="-228600" algn="l" eaLnBrk="1" hangingPunct="1">
        <a:buClr>
          <a:schemeClr val="accent2"/>
        </a:buClr>
        <a:buFont typeface="Wingdings 2" pitchFamily="18" charset="2"/>
        <a:buChar char=""/>
        <a:defRPr sz="1600" baseline="0">
          <a:latin typeface="+mn-lt"/>
        </a:defRPr>
      </a:lvl8pPr>
      <a:lvl9pPr marL="2596896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3B8386-8914-4F21-94EE-F8D7D3A09ACC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42900" y="228600"/>
            <a:ext cx="8458200" cy="6400800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orbel"/>
            </a:endParaRPr>
          </a:p>
        </p:txBody>
      </p:sp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anchor="b" anchorCtr="0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Rectangle 1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lIns="45720" rIns="4572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fld id="{CB5EBAFE-12EE-4CF6-8CE7-EB9823A7BBD1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30.04.2022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14404"/>
            <a:ext cx="2895600" cy="365760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ransition>
    <p:split orient="vert"/>
  </p:transition>
  <p:hf hdr="0" ftr="0" dt="0"/>
  <p:txStyles>
    <p:titleStyle>
      <a:defPPr>
        <a:defRPr sz="4400">
          <a:solidFill>
            <a:schemeClr val="tx2">
              <a:shade val="80000"/>
              <a:satMod val="150000"/>
            </a:schemeClr>
          </a:solidFill>
          <a:latin typeface="+mj-lt"/>
          <a:ea typeface="+mj-ea"/>
          <a:cs typeface="+mj-cs"/>
        </a:defRPr>
      </a:defPPr>
      <a:lvl1pPr algn="ctr" eaLnBrk="1" hangingPunct="1">
        <a:buNone/>
        <a:defRPr lang="en-US" sz="5300" b="1" strike="noStrike" kern="1200" baseline="0" dirty="0" smtClean="0">
          <a:solidFill>
            <a:schemeClr val="tx2">
              <a:shade val="85000"/>
              <a:satMod val="150000"/>
            </a:schemeClr>
          </a:solidFill>
          <a:effectLst/>
          <a:latin typeface="+mj-lt"/>
          <a:ea typeface="+mj-lt"/>
          <a:cs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457200" indent="-274320" algn="l" eaLnBrk="1" hangingPunct="1">
        <a:buClr>
          <a:schemeClr val="accent1"/>
        </a:buClr>
        <a:buSzPct val="80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758952" indent="-228600" algn="l" eaLnBrk="1" hangingPunct="1">
        <a:buClr>
          <a:schemeClr val="accent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1033272" indent="-228600" algn="l" eaLnBrk="1" hangingPunct="1">
        <a:buClr>
          <a:schemeClr val="accent3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298448" indent="-228600" algn="l" eaLnBrk="1" hangingPunct="1">
        <a:buClr>
          <a:schemeClr val="accent4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554480" indent="-228600" algn="l" eaLnBrk="1" hangingPunct="1">
        <a:buClr>
          <a:schemeClr val="accent5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1810512" indent="-228600" algn="l" eaLnBrk="1" hangingPunct="1">
        <a:buClr>
          <a:schemeClr val="accent6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207568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340864" indent="-228600" algn="l" eaLnBrk="1" hangingPunct="1">
        <a:buClr>
          <a:schemeClr val="accent2"/>
        </a:buClr>
        <a:buFont typeface="Wingdings 2" pitchFamily="18" charset="2"/>
        <a:buChar char=""/>
        <a:defRPr sz="1600" baseline="0">
          <a:latin typeface="+mn-lt"/>
        </a:defRPr>
      </a:lvl8pPr>
      <a:lvl9pPr marL="2596896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fld id="{7997D1AA-F6B1-4D84-990C-390E57DAB66C}" type="slidenum">
              <a:rPr lang="ru-RU" smtClean="0"/>
              <a:pPr defTabSz="44926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6915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383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0748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766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39725" indent="-339725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39825" indent="-22542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597025" indent="-225425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4225" indent="-22542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3036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69952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6868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3783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0" tIns="45711" rIns="91420" bIns="4571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wrap="square" lIns="91420" tIns="45711" rIns="91420" bIns="45711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fld id="{E0140CD5-E619-4F1F-97A5-641C35357A2F}" type="datetimeFigureOut">
              <a:rPr lang="ru-RU" smtClean="0"/>
              <a:pPr defTabSz="449263" fontAlgn="base">
                <a:spcBef>
                  <a:spcPct val="0"/>
                </a:spcBef>
                <a:spcAft>
                  <a:spcPct val="0"/>
                </a:spcAft>
              </a:pPr>
              <a:t>30.04.2022</a:t>
            </a:fld>
            <a:endParaRPr lang="ru-RU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wrap="square" lIns="91420" tIns="45711" rIns="91420" bIns="45711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ru-RU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20" tIns="45711" rIns="91420" bIns="45711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fld id="{2150CF01-F18B-4037-9D9C-BEFE112EF101}" type="slidenum">
              <a:rPr lang="ru-RU" smtClean="0"/>
              <a:pPr defTabSz="44926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0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21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31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42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39725" indent="-3397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2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79" indent="-228553" algn="l" defTabSz="9142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84" indent="-228553" algn="l" defTabSz="9142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89" indent="-228553" algn="l" defTabSz="9142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94" indent="-228553" algn="l" defTabSz="9142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2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3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ru/url?sa=i&amp;rct=j&amp;q=%D0%B7%D0%BD%D0%B0%D0%BA+%D0%B2%D0%BE%D0%BF%D1%80%D0%BE%D1%81%D0%B0&amp;source=images&amp;cd=&amp;cad=rja&amp;docid=QXBWzUPsNy9ifM&amp;tbnid=mrVZvxLpP8TvJM:&amp;ved=0CAUQjRw&amp;url=http://moi-bebe.livejournal.com/&amp;ei=FBWZUfWuKYqG4gSh54CgDg&amp;bvm=bv.46751780,d.bGE&amp;psig=AFQjCNEtzRKOfh-CjiNiT7hnd-F9A-quCg&amp;ust=1369073292889598" TargetMode="Externa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&#1060;&#1080;&#1079;&#1084;&#1080;&#1085;&#1091;&#1090;&#1082;&#1072;%20&#1055;&#1088;&#1103;&#1090;&#1082;&#1080;.wmv" TargetMode="Externa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50"/>
            <a:ext cx="7772400" cy="928688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C00000"/>
                </a:solidFill>
                <a:latin typeface="Arial Black" pitchFamily="34" charset="0"/>
              </a:rPr>
              <a:t>М А Т Е М А Т И К 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0724" name="Picture 2" descr="Подборка Маша и Медведь - Маша и Медведь - Картинки PNG - Галерей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143000"/>
            <a:ext cx="7453313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Box 2"/>
          <p:cNvSpPr txBox="1">
            <a:spLocks noChangeArrowheads="1"/>
          </p:cNvSpPr>
          <p:nvPr/>
        </p:nvSpPr>
        <p:spPr bwMode="auto">
          <a:xfrm>
            <a:off x="0" y="285750"/>
            <a:ext cx="89296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algn="ctr" defTabSz="9112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7200" b="1" i="1" dirty="0" smtClean="0">
                <a:solidFill>
                  <a:srgbClr val="C00000"/>
                </a:solidFill>
                <a:ea typeface="MS Gothic" pitchFamily="49" charset="-128"/>
              </a:rPr>
              <a:t>Работа по учебнику</a:t>
            </a:r>
          </a:p>
        </p:txBody>
      </p:sp>
      <p:pic>
        <p:nvPicPr>
          <p:cNvPr id="55298" name="Picture 2" descr="https://cache3.youla.io/files/images/720_720_out/5d/69/5d69067366fb0721c954226a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l="5208" t="2400" r="2083" b="2799"/>
          <a:stretch>
            <a:fillRect/>
          </a:stretch>
        </p:blipFill>
        <p:spPr bwMode="auto">
          <a:xfrm>
            <a:off x="0" y="1721716"/>
            <a:ext cx="6215074" cy="51362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572125" y="2786063"/>
            <a:ext cx="32146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algn="ctr" defTabSz="9112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6000" b="1" i="1" dirty="0" smtClean="0">
                <a:solidFill>
                  <a:srgbClr val="0000FF"/>
                </a:solidFill>
                <a:ea typeface="MS Gothic" pitchFamily="49" charset="-128"/>
              </a:rPr>
              <a:t>с. 92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2071670" y="18000"/>
            <a:ext cx="5131005" cy="6840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33415" t="4959" b="66842"/>
          <a:stretch>
            <a:fillRect/>
          </a:stretch>
        </p:blipFill>
        <p:spPr bwMode="auto">
          <a:xfrm>
            <a:off x="500034" y="214290"/>
            <a:ext cx="8215370" cy="6000792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29238" t="33158" b="58487"/>
          <a:stretch>
            <a:fillRect/>
          </a:stretch>
        </p:blipFill>
        <p:spPr bwMode="auto">
          <a:xfrm>
            <a:off x="428596" y="285728"/>
            <a:ext cx="8286808" cy="1857388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4" name="Picture 2" descr="https://ds05.infourok.ru/uploads/ex/059e/00086a0d-95fbba10/img28.jpg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 t="33334" r="1562" b="29166"/>
          <a:stretch>
            <a:fillRect/>
          </a:stretch>
        </p:blipFill>
        <p:spPr bwMode="auto">
          <a:xfrm>
            <a:off x="428596" y="2428868"/>
            <a:ext cx="8286808" cy="2286016"/>
          </a:xfrm>
          <a:prstGeom prst="rect">
            <a:avLst/>
          </a:prstGeom>
          <a:noFill/>
        </p:spPr>
      </p:pic>
      <p:pic>
        <p:nvPicPr>
          <p:cNvPr id="8196" name="Picture 4" descr="https://ds04.infourok.ru/uploads/ex/00f9/000f7dd0-3c3deb79/4/hello_html_4fdc67f9.gif"/>
          <p:cNvPicPr>
            <a:picLocks noChangeAspect="1" noChangeArrowheads="1"/>
          </p:cNvPicPr>
          <p:nvPr/>
        </p:nvPicPr>
        <p:blipFill>
          <a:blip r:embed="rId4" cstate="print"/>
          <a:srcRect l="6808" t="35959" r="3555" b="29794"/>
          <a:stretch>
            <a:fillRect/>
          </a:stretch>
        </p:blipFill>
        <p:spPr bwMode="auto">
          <a:xfrm>
            <a:off x="357158" y="3929066"/>
            <a:ext cx="8358246" cy="2714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Выполни деление, записывая решение столбиком.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d.multiurok.ru/html/2018/04/01/s_5ac0eab8bf963/img8.jp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4000" t="6250" r="4000" b="63432"/>
          <a:stretch>
            <a:fillRect/>
          </a:stretch>
        </p:blipFill>
        <p:spPr bwMode="auto">
          <a:xfrm>
            <a:off x="357158" y="1785926"/>
            <a:ext cx="8429684" cy="2714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29238" t="50913" b="40732"/>
          <a:stretch>
            <a:fillRect/>
          </a:stretch>
        </p:blipFill>
        <p:spPr bwMode="auto">
          <a:xfrm>
            <a:off x="428596" y="285728"/>
            <a:ext cx="8358246" cy="2357454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https://im0-tub-ru.yandex.net/i?id=2e73d0cc43585312a184f315afcac46d&amp;n=33&amp;h=215&amp;w=375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3000364" y="3286124"/>
            <a:ext cx="4500594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29238" t="58224" b="35510"/>
          <a:stretch>
            <a:fillRect/>
          </a:stretch>
        </p:blipFill>
        <p:spPr bwMode="auto">
          <a:xfrm>
            <a:off x="500034" y="285728"/>
            <a:ext cx="8215370" cy="1857388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https://acegif.com/wp-content/gif/thinking-emoji-18.gif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3143240" y="2557432"/>
            <a:ext cx="3071834" cy="4300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Самостоятельная работ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https://fsd.multiurok.ru/html/2018/04/01/s_5ac0eab8bf963/img8.jp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4000" t="31903" r="4000" b="15624"/>
          <a:stretch>
            <a:fillRect/>
          </a:stretch>
        </p:blipFill>
        <p:spPr bwMode="auto">
          <a:xfrm>
            <a:off x="142844" y="3286124"/>
            <a:ext cx="8429684" cy="2857520"/>
          </a:xfrm>
          <a:prstGeom prst="rect">
            <a:avLst/>
          </a:prstGeom>
          <a:noFill/>
        </p:spPr>
      </p:pic>
      <p:pic>
        <p:nvPicPr>
          <p:cNvPr id="101378" name="Picture 2" descr="https://fs00.infourok.ru/images/doc/111/131262/img26.jpg"/>
          <p:cNvPicPr>
            <a:picLocks noChangeAspect="1" noChangeArrowheads="1"/>
          </p:cNvPicPr>
          <p:nvPr/>
        </p:nvPicPr>
        <p:blipFill>
          <a:blip r:embed="rId3" cstate="print"/>
          <a:srcRect l="3906" t="55209" r="7812" b="30208"/>
          <a:stretch>
            <a:fillRect/>
          </a:stretch>
        </p:blipFill>
        <p:spPr bwMode="auto">
          <a:xfrm>
            <a:off x="214282" y="1214422"/>
            <a:ext cx="8572560" cy="1785950"/>
          </a:xfrm>
          <a:prstGeom prst="rect">
            <a:avLst/>
          </a:prstGeom>
          <a:noFill/>
        </p:spPr>
      </p:pic>
      <p:sp>
        <p:nvSpPr>
          <p:cNvPr id="8" name="8-конечная звезда 7"/>
          <p:cNvSpPr/>
          <p:nvPr/>
        </p:nvSpPr>
        <p:spPr>
          <a:xfrm>
            <a:off x="142844" y="1285860"/>
            <a:ext cx="714380" cy="785818"/>
          </a:xfrm>
          <a:prstGeom prst="star8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8-конечная звезда 8"/>
          <p:cNvSpPr/>
          <p:nvPr/>
        </p:nvSpPr>
        <p:spPr>
          <a:xfrm>
            <a:off x="0" y="3143248"/>
            <a:ext cx="714380" cy="785818"/>
          </a:xfrm>
          <a:prstGeom prst="star8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42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Самостоятельная работ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32022" t="87467" r="8110" b="8355"/>
          <a:stretch>
            <a:fillRect/>
          </a:stretch>
        </p:blipFill>
        <p:spPr bwMode="auto">
          <a:xfrm>
            <a:off x="441916" y="1484784"/>
            <a:ext cx="8358246" cy="1857388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30630" t="70757" b="20888"/>
          <a:stretch>
            <a:fillRect/>
          </a:stretch>
        </p:blipFill>
        <p:spPr bwMode="auto">
          <a:xfrm>
            <a:off x="576764" y="3501008"/>
            <a:ext cx="8215370" cy="2571768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742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92 № 2, № 5</a:t>
            </a:r>
            <a:endParaRPr lang="ru-RU" sz="40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29238" t="63446" b="28199"/>
          <a:stretch>
            <a:fillRect/>
          </a:stretch>
        </p:blipFill>
        <p:spPr bwMode="auto">
          <a:xfrm>
            <a:off x="395536" y="4293536"/>
            <a:ext cx="8215370" cy="2211728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29238" t="41513" b="49087"/>
          <a:stretch>
            <a:fillRect/>
          </a:stretch>
        </p:blipFill>
        <p:spPr bwMode="auto">
          <a:xfrm>
            <a:off x="395536" y="1988840"/>
            <a:ext cx="8143932" cy="214086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3189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33"/>
          <p:cNvSpPr txBox="1">
            <a:spLocks noChangeArrowheads="1"/>
          </p:cNvSpPr>
          <p:nvPr/>
        </p:nvSpPr>
        <p:spPr bwMode="auto">
          <a:xfrm>
            <a:off x="7235825" y="476250"/>
            <a:ext cx="1368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  <a:latin typeface="Monotype Corsiva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472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313" y="214313"/>
            <a:ext cx="8712200" cy="4176712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63483" y="1076732"/>
            <a:ext cx="5506424" cy="923320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algn="ctr">
              <a:defRPr/>
            </a:pPr>
            <a:r>
              <a:rPr lang="ru-RU" sz="5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Классная работа</a:t>
            </a:r>
            <a:r>
              <a:rPr lang="ru-RU" sz="5400" i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017965" y="381299"/>
            <a:ext cx="3176234" cy="1754316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algn="ctr">
              <a:defRPr/>
            </a:pPr>
            <a:r>
              <a:rPr lang="ru-RU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апреля.</a:t>
            </a:r>
            <a:endParaRPr lang="ru-RU" sz="5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2775" name="Picture 3" descr="C:\Documents and Settings\Admin\Рабочий стол\ОГУРЛОВА  МУУМИН ЗУРАБОВНА\ШАБЛОНЫ\777\школьная тема\pe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2928938"/>
            <a:ext cx="4741862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6" name="AutoShape 2" descr="Купить книгу &quot;Пропись для правильного написания цифр&quot; в книжном интернет-магазине Read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25" y="428631"/>
            <a:ext cx="5524500" cy="830263"/>
          </a:xfrm>
          <a:prstGeom prst="rect">
            <a:avLst/>
          </a:prstGeom>
        </p:spPr>
        <p:txBody>
          <a:bodyPr lIns="91380" tIns="45692" rIns="91380" bIns="45692">
            <a:spAutoFit/>
          </a:bodyPr>
          <a:lstStyle/>
          <a:p>
            <a:pPr defTabSz="913832">
              <a:defRPr/>
            </a:pPr>
            <a:r>
              <a:rPr lang="ru-RU" sz="4800" b="1" i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Домашнее задание</a:t>
            </a:r>
            <a:endParaRPr lang="ru-RU" sz="4800" i="1" dirty="0">
              <a:solidFill>
                <a:srgbClr val="C00000"/>
              </a:solidFill>
              <a:latin typeface="Times New Roman" pitchFamily="18" charset="0"/>
              <a:ea typeface="MS Gothic" pitchFamily="49" charset="-128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625" y="1828806"/>
            <a:ext cx="8286750" cy="2308225"/>
          </a:xfrm>
          <a:prstGeom prst="rect">
            <a:avLst/>
          </a:prstGeom>
        </p:spPr>
        <p:txBody>
          <a:bodyPr lIns="91380" tIns="45692" rIns="91380" bIns="45692">
            <a:spAutoFit/>
          </a:bodyPr>
          <a:lstStyle/>
          <a:p>
            <a:pPr algn="ctr" defTabSz="913832">
              <a:defRPr/>
            </a:pPr>
            <a:r>
              <a:rPr lang="ru-RU" sz="72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/>
            </a:r>
            <a:br>
              <a:rPr lang="ru-RU" sz="72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MS Gothic" pitchFamily="49" charset="-128"/>
                <a:cs typeface="Times New Roman" pitchFamily="18" charset="0"/>
              </a:rPr>
            </a:br>
            <a:endParaRPr lang="ru-RU" sz="7200" b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MS Gothic" pitchFamily="49" charset="-128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2571744"/>
            <a:ext cx="8786842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5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92 № 2, № 5</a:t>
            </a:r>
            <a:endParaRPr lang="ru-RU" sz="54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Рефлексия. </a:t>
            </a:r>
            <a:endParaRPr lang="ru-RU" sz="4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5157788"/>
            <a:ext cx="7786687" cy="360362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endParaRPr lang="ru-RU" sz="800" b="1">
              <a:solidFill>
                <a:srgbClr val="0080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sz="800" b="1">
              <a:solidFill>
                <a:srgbClr val="0080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sz="800" b="1">
              <a:solidFill>
                <a:srgbClr val="0080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sz="800" b="1">
              <a:solidFill>
                <a:srgbClr val="0080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sz="800" b="1">
              <a:solidFill>
                <a:srgbClr val="0080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sz="2800" b="1">
              <a:solidFill>
                <a:srgbClr val="008000"/>
              </a:solidFill>
            </a:endParaRPr>
          </a:p>
          <a:p>
            <a:pPr>
              <a:lnSpc>
                <a:spcPct val="80000"/>
              </a:lnSpc>
            </a:pPr>
            <a:endParaRPr lang="ru-RU" sz="1400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50824" y="764704"/>
            <a:ext cx="856964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</a:rPr>
              <a:t>- Как </a:t>
            </a:r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</a:rPr>
              <a:t>вы считаете, что сегодня на уроке нам удалось, а над чем ещё надо поработать?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удалось…</a:t>
            </a:r>
          </a:p>
          <a:p>
            <a:r>
              <a:rPr lang="ru-RU" sz="3200" b="1" dirty="0">
                <a:solidFill>
                  <a:srgbClr val="FCED9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Научились находить первое неполное делимое?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Научились определять количество цифр в частном? 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Сумеете найти цифру для каждого разряда, то есть определить цифру в частном? 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Надо ещё поработать…</a:t>
            </a:r>
          </a:p>
          <a:p>
            <a:endParaRPr lang="ru-RU" sz="2800" b="1" dirty="0">
              <a:solidFill>
                <a:srgbClr val="80008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21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7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Фильмы\Картинки\Весёлые зверята\Новые зверюшки\летим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1412875"/>
            <a:ext cx="38163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691680" y="476672"/>
            <a:ext cx="6336704" cy="1224136"/>
          </a:xfrm>
          <a:prstGeom prst="rect">
            <a:avLst/>
          </a:prstGeom>
          <a:noFill/>
        </p:spPr>
        <p:txBody>
          <a:bodyPr wrap="none">
            <a:prstTxWarp prst="textDeflateBottom">
              <a:avLst/>
            </a:prstTxWarp>
            <a:spAutoFit/>
          </a:bodyPr>
          <a:lstStyle/>
          <a:p>
            <a:pPr>
              <a:defRPr/>
            </a:pPr>
            <a:r>
              <a:rPr lang="ru-RU" b="1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Молодцы!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91680" y="4653136"/>
            <a:ext cx="6696744" cy="1440160"/>
          </a:xfrm>
          <a:prstGeom prst="rect">
            <a:avLst/>
          </a:prstGeom>
          <a:noFill/>
        </p:spPr>
        <p:txBody>
          <a:bodyPr wrap="none">
            <a:prstTxWarp prst="textInflateBottom">
              <a:avLst/>
            </a:prstTxWarp>
            <a:spAutoFit/>
          </a:bodyPr>
          <a:lstStyle/>
          <a:p>
            <a:pPr>
              <a:defRPr/>
            </a:pPr>
            <a:r>
              <a:rPr lang="ru-RU" b="1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Спасибо 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- Посмотрите на эти выражения. Что их объединяет</a:t>
            </a:r>
            <a:r>
              <a:rPr lang="ru-RU" sz="4800" b="1" i="1" dirty="0" smtClean="0">
                <a:solidFill>
                  <a:srgbClr val="FF0000"/>
                </a:solidFill>
              </a:rPr>
              <a:t>? 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32856"/>
            <a:ext cx="8858280" cy="3689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56:4              240:6	                58:9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49:7              39:5                    720:90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563:4 =</a:t>
            </a:r>
            <a:endParaRPr lang="ru-RU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pic>
        <p:nvPicPr>
          <p:cNvPr id="11266" name="Picture 2" descr="http://ic.pics.livejournal.com/moi_bebe/53922435/82481/82481_30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3573016"/>
            <a:ext cx="2543175" cy="28575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Documents and Settings\comp\Рабочий стол\ж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4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5" cy="144016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Деление многозначного числа на однозначное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420888"/>
            <a:ext cx="8640960" cy="41764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4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Научиться делить многозначное число на однозначное, найти новый способ</a:t>
            </a:r>
          </a:p>
          <a:p>
            <a:pPr>
              <a:buNone/>
            </a:pP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-Давайте подумаем, как 536 : 4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5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C:\Documents and Settings\comp\Рабочий стол\з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6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5040559"/>
          </a:xfrm>
        </p:spPr>
        <p:style>
          <a:lnRef idx="2">
            <a:schemeClr val="accent3">
              <a:shade val="50000"/>
            </a:schemeClr>
          </a:lnRef>
          <a:fillRef idx="1003">
            <a:schemeClr val="lt2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6600" dirty="0" smtClean="0">
                <a:solidFill>
                  <a:schemeClr val="tx2"/>
                </a:solidFill>
              </a:rPr>
              <a:t>∆∆∆∆∆</a:t>
            </a:r>
            <a:r>
              <a:rPr lang="ru-RU" sz="6000" dirty="0" smtClean="0">
                <a:solidFill>
                  <a:schemeClr val="tx2"/>
                </a:solidFill>
              </a:rPr>
              <a:t> </a:t>
            </a:r>
            <a:r>
              <a:rPr lang="ru-RU" sz="3600" dirty="0" smtClean="0">
                <a:solidFill>
                  <a:schemeClr val="tx2"/>
                </a:solidFill>
              </a:rPr>
              <a:t>∆∆∆</a:t>
            </a:r>
          </a:p>
          <a:p>
            <a:pPr>
              <a:buNone/>
            </a:pPr>
            <a:endParaRPr lang="ru-RU" sz="40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ru-RU" sz="6000" dirty="0" smtClean="0">
                <a:solidFill>
                  <a:schemeClr val="tx2"/>
                </a:solidFill>
              </a:rPr>
              <a:t> </a:t>
            </a:r>
            <a:endParaRPr lang="ru-RU" sz="6000" dirty="0">
              <a:solidFill>
                <a:schemeClr val="tx2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932040" y="2060848"/>
            <a:ext cx="216024" cy="21602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932040" y="2348880"/>
            <a:ext cx="216024" cy="21602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508104" y="2060848"/>
            <a:ext cx="216024" cy="21602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220072" y="2060848"/>
            <a:ext cx="216024" cy="21602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7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60232" y="1844824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/>
              </a:rPr>
              <a:t>536</a:t>
            </a:r>
          </a:p>
        </p:txBody>
      </p:sp>
      <p:sp>
        <p:nvSpPr>
          <p:cNvPr id="25" name="Овал 24"/>
          <p:cNvSpPr/>
          <p:nvPr/>
        </p:nvSpPr>
        <p:spPr>
          <a:xfrm>
            <a:off x="5220072" y="2348880"/>
            <a:ext cx="216024" cy="21602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5508104" y="2348880"/>
            <a:ext cx="216024" cy="21602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323528" y="1556792"/>
            <a:ext cx="2664296" cy="122413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915816" y="1628800"/>
            <a:ext cx="1512168" cy="108012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499992" y="1916832"/>
            <a:ext cx="1512168" cy="7920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467544" y="4941168"/>
            <a:ext cx="8352928" cy="648072"/>
          </a:xfrm>
          <a:prstGeom prst="rect">
            <a:avLst/>
          </a:prstGeom>
        </p:spPr>
        <p:txBody>
          <a:bodyPr anchor="b" anchorCtr="0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pPr>
              <a:defRPr/>
            </a:pPr>
            <a:r>
              <a:rPr lang="ru-RU" sz="4400" b="1" dirty="0">
                <a:solidFill>
                  <a:srgbClr val="0000FF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>536:4= (400+120+16):4= 400:4+ 120:4+ 16:4=134</a:t>
            </a:r>
            <a:r>
              <a:rPr lang="ru-RU" sz="2400" b="1" dirty="0">
                <a:solidFill>
                  <a:srgbClr val="2A2D6C">
                    <a:shade val="85000"/>
                    <a:satMod val="150000"/>
                  </a:srgbClr>
                </a:solidFill>
                <a:latin typeface="Times New Roman"/>
                <a:ea typeface="+mj-lt"/>
                <a:cs typeface="Times New Roman"/>
              </a:rPr>
              <a:t/>
            </a:r>
            <a:br>
              <a:rPr lang="ru-RU" sz="2400" b="1" dirty="0">
                <a:solidFill>
                  <a:srgbClr val="2A2D6C">
                    <a:shade val="85000"/>
                    <a:satMod val="150000"/>
                  </a:srgbClr>
                </a:solidFill>
                <a:latin typeface="Times New Roman"/>
                <a:ea typeface="+mj-lt"/>
                <a:cs typeface="Times New Roman"/>
              </a:rPr>
            </a:br>
            <a:endParaRPr lang="ru-RU" sz="2400" b="1" dirty="0">
              <a:solidFill>
                <a:srgbClr val="2A2D6C">
                  <a:shade val="85000"/>
                  <a:satMod val="150000"/>
                </a:srgbClr>
              </a:solidFill>
              <a:latin typeface="Times New Roman"/>
              <a:ea typeface="+mj-lt"/>
              <a:cs typeface="Times New Roman"/>
            </a:endParaRP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536:4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5" grpId="0" animBg="1"/>
      <p:bldP spid="21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8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42852"/>
            <a:ext cx="5786478" cy="65008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rgbClr val="0000FF"/>
                </a:solidFill>
                <a:latin typeface="Times New Roman"/>
              </a:rPr>
              <a:t>1.Начинаю деление со старшего разряда. Определю количество цифр в частном.</a:t>
            </a:r>
          </a:p>
          <a:p>
            <a:r>
              <a:rPr lang="ru-RU" sz="3200" b="1" dirty="0">
                <a:solidFill>
                  <a:srgbClr val="0000FF"/>
                </a:solidFill>
                <a:latin typeface="Times New Roman"/>
              </a:rPr>
              <a:t>2.Первое неполное делимое…, значит в частном будет… цифры.</a:t>
            </a:r>
          </a:p>
          <a:p>
            <a:r>
              <a:rPr lang="ru-RU" sz="3200" b="1" dirty="0">
                <a:solidFill>
                  <a:srgbClr val="0000FF"/>
                </a:solidFill>
                <a:latin typeface="Times New Roman"/>
              </a:rPr>
              <a:t>3.Делю сотни…. Делаю проверку…</a:t>
            </a:r>
          </a:p>
          <a:p>
            <a:r>
              <a:rPr lang="ru-RU" sz="3200" b="1" dirty="0">
                <a:solidFill>
                  <a:srgbClr val="0000FF"/>
                </a:solidFill>
                <a:latin typeface="Times New Roman"/>
              </a:rPr>
              <a:t>4. Делю десятки…. Делаю проверку…</a:t>
            </a:r>
          </a:p>
          <a:p>
            <a:r>
              <a:rPr lang="ru-RU" sz="3200" b="1" dirty="0">
                <a:solidFill>
                  <a:srgbClr val="0000FF"/>
                </a:solidFill>
                <a:latin typeface="Times New Roman"/>
              </a:rPr>
              <a:t>5. Делю единицы…. Делаю проверку….</a:t>
            </a:r>
            <a:r>
              <a:rPr lang="ru-RU" sz="3200" b="1" dirty="0">
                <a:solidFill>
                  <a:prstClr val="black"/>
                </a:solidFill>
                <a:latin typeface="Times New Roman"/>
              </a:rPr>
              <a:t> </a:t>
            </a:r>
          </a:p>
          <a:p>
            <a:r>
              <a:rPr lang="ru-RU" sz="3200" b="1" dirty="0">
                <a:solidFill>
                  <a:srgbClr val="0000FF"/>
                </a:solidFill>
                <a:latin typeface="Times New Roman"/>
              </a:rPr>
              <a:t>6.Читаю ответ: 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83768" y="3645024"/>
            <a:ext cx="332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/>
              </a:rPr>
              <a:t>вычисляю остаток.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55776" y="4653136"/>
            <a:ext cx="332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/>
              </a:rPr>
              <a:t>вычисляю остаток.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99792" y="5589240"/>
            <a:ext cx="332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/>
              </a:rPr>
              <a:t>вычисляю остаток.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6012160" y="404664"/>
            <a:ext cx="2928926" cy="578647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3">
              <a:shade val="50000"/>
            </a:schemeClr>
          </a:lnRef>
          <a:fillRef idx="1003">
            <a:schemeClr val="lt2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marL="457200" indent="-274320">
              <a:buClr>
                <a:srgbClr val="E0B602"/>
              </a:buClr>
              <a:buSzPct val="80000"/>
              <a:buFont typeface="Wingdings 2" pitchFamily="18" charset="2"/>
              <a:buNone/>
              <a:defRPr/>
            </a:pPr>
            <a:r>
              <a:rPr lang="ru-RU" sz="6400" b="1" kern="0" dirty="0">
                <a:solidFill>
                  <a:srgbClr val="0000FF"/>
                </a:solidFill>
                <a:latin typeface="Times New Roman"/>
              </a:rPr>
              <a:t>536   4</a:t>
            </a:r>
          </a:p>
          <a:p>
            <a:pPr marL="457200" indent="-274320">
              <a:buClr>
                <a:srgbClr val="E0B602"/>
              </a:buClr>
              <a:buSzPct val="80000"/>
              <a:buFont typeface="Wingdings 2" pitchFamily="18" charset="2"/>
              <a:buNone/>
              <a:defRPr/>
            </a:pPr>
            <a:r>
              <a:rPr lang="ru-RU" sz="6400" b="1" kern="0" dirty="0">
                <a:solidFill>
                  <a:srgbClr val="0000FF"/>
                </a:solidFill>
                <a:latin typeface="Times New Roman"/>
              </a:rPr>
              <a:t>        . . .</a:t>
            </a:r>
          </a:p>
          <a:p>
            <a:pPr marL="457200" indent="-274320">
              <a:buClr>
                <a:srgbClr val="E0B602"/>
              </a:buClr>
              <a:buSzPct val="80000"/>
              <a:buFont typeface="Wingdings 2" pitchFamily="18" charset="2"/>
              <a:buNone/>
              <a:defRPr/>
            </a:pPr>
            <a:r>
              <a:rPr lang="ru-RU" sz="6400" b="1" kern="0" dirty="0">
                <a:solidFill>
                  <a:prstClr val="black"/>
                </a:solidFill>
                <a:latin typeface="Times New Roman"/>
              </a:rPr>
              <a:t>   </a:t>
            </a:r>
          </a:p>
          <a:p>
            <a:pPr marL="457200" indent="-274320">
              <a:buClr>
                <a:srgbClr val="E0B602"/>
              </a:buClr>
              <a:buSzPct val="80000"/>
              <a:buFont typeface="Wingdings 2" pitchFamily="18" charset="2"/>
              <a:buNone/>
              <a:defRPr/>
            </a:pPr>
            <a:r>
              <a:rPr lang="ru-RU" sz="6400" b="1" kern="0" dirty="0">
                <a:solidFill>
                  <a:prstClr val="black"/>
                </a:solidFill>
                <a:latin typeface="Times New Roman"/>
              </a:rPr>
              <a:t>    </a:t>
            </a:r>
          </a:p>
          <a:p>
            <a:pPr marL="457200" indent="-274320">
              <a:buClr>
                <a:srgbClr val="E0B602"/>
              </a:buClr>
              <a:buSzPct val="80000"/>
              <a:buFont typeface="Wingdings 2" pitchFamily="18" charset="2"/>
              <a:buNone/>
              <a:defRPr/>
            </a:pPr>
            <a:r>
              <a:rPr lang="ru-RU" sz="6400" b="1" kern="0" dirty="0">
                <a:solidFill>
                  <a:prstClr val="black"/>
                </a:solidFill>
                <a:latin typeface="Times New Roman"/>
              </a:rPr>
              <a:t>     </a:t>
            </a:r>
          </a:p>
          <a:p>
            <a:pPr marL="457200" indent="-274320">
              <a:buClr>
                <a:srgbClr val="E0B602"/>
              </a:buClr>
              <a:buSzPct val="80000"/>
              <a:buFont typeface="Wingdings 2" pitchFamily="18" charset="2"/>
              <a:buNone/>
              <a:defRPr/>
            </a:pPr>
            <a:r>
              <a:rPr lang="ru-RU" sz="6400" b="1" kern="0" dirty="0">
                <a:solidFill>
                  <a:prstClr val="black"/>
                </a:solidFill>
                <a:latin typeface="Times New Roman"/>
              </a:rPr>
              <a:t>       </a:t>
            </a:r>
          </a:p>
          <a:p>
            <a:pPr marL="457200" indent="-274320">
              <a:buClr>
                <a:srgbClr val="E0B602"/>
              </a:buClr>
              <a:buSzPct val="80000"/>
              <a:buFont typeface="Wingdings 2" pitchFamily="18" charset="2"/>
              <a:buNone/>
              <a:defRPr/>
            </a:pPr>
            <a:r>
              <a:rPr lang="ru-RU" sz="6400" b="1" kern="0" dirty="0">
                <a:solidFill>
                  <a:prstClr val="black"/>
                </a:solidFill>
                <a:latin typeface="Times New Roman"/>
              </a:rPr>
              <a:t>       </a:t>
            </a:r>
          </a:p>
          <a:p>
            <a:pPr marL="457200" indent="-274320">
              <a:buClr>
                <a:srgbClr val="E0B602"/>
              </a:buClr>
              <a:buSzPct val="80000"/>
              <a:buFont typeface="Wingdings 2" pitchFamily="18" charset="2"/>
              <a:buNone/>
              <a:defRPr/>
            </a:pPr>
            <a:r>
              <a:rPr lang="ru-RU" sz="3600" b="1" kern="0" dirty="0">
                <a:solidFill>
                  <a:prstClr val="black"/>
                </a:solidFill>
                <a:latin typeface="Times New Roman"/>
              </a:rPr>
              <a:t>                                             </a:t>
            </a:r>
          </a:p>
        </p:txBody>
      </p:sp>
      <p:grpSp>
        <p:nvGrpSpPr>
          <p:cNvPr id="4" name="Группа 8"/>
          <p:cNvGrpSpPr/>
          <p:nvPr/>
        </p:nvGrpSpPr>
        <p:grpSpPr>
          <a:xfrm>
            <a:off x="7668344" y="404664"/>
            <a:ext cx="1143007" cy="1307367"/>
            <a:chOff x="7500959" y="1357299"/>
            <a:chExt cx="1143007" cy="1307367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7501751" y="1928801"/>
              <a:ext cx="1142215" cy="7248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5400000" flipH="1" flipV="1">
              <a:off x="6847276" y="2010982"/>
              <a:ext cx="1307367" cy="1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68952" cy="1196752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Алгоритм действий</a:t>
            </a:r>
            <a:endParaRPr lang="ru-RU" sz="4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589239"/>
          </a:xfrm>
        </p:spPr>
        <p:txBody>
          <a:bodyPr/>
          <a:lstStyle/>
          <a:p>
            <a:pPr>
              <a:buNone/>
            </a:pPr>
            <a:r>
              <a:rPr lang="ru-RU" sz="4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Найти первое неполное делимое.</a:t>
            </a:r>
            <a:endParaRPr lang="ru-RU" sz="4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 Определить число цифр в частном.</a:t>
            </a:r>
            <a:endParaRPr lang="ru-RU" sz="4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3.  Найти цифры в каждом разряде частного.</a:t>
            </a:r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9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pic>
        <p:nvPicPr>
          <p:cNvPr id="6" name="Picture 3" descr="C:\Documents and Settings\comp\Рабочий стол\ю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2213" y="4869160"/>
            <a:ext cx="2651787" cy="198884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4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Carnival">
      <a:majorFont>
        <a:latin typeface="Bodoni MT"/>
        <a:ea typeface=""/>
        <a:cs typeface=""/>
        <a:font script="Cyrl" typeface="Times New Roman"/>
        <a:font script="Grek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Verdana"/>
        <a:ea typeface=""/>
        <a:cs typeface=""/>
        <a:font script="Jpan" typeface="ＭＳ Ｐゴシック"/>
        <a:font script="Hang" typeface="맑은 고딕"/>
        <a:font script="Hans" typeface="华文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arnival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75000"/>
                <a:satMod val="170000"/>
              </a:schemeClr>
            </a:gs>
            <a:gs pos="37000">
              <a:schemeClr val="phClr">
                <a:tint val="50000"/>
                <a:satMod val="180000"/>
              </a:schemeClr>
            </a:gs>
            <a:gs pos="50000">
              <a:schemeClr val="phClr">
                <a:tint val="46000"/>
                <a:satMod val="180000"/>
              </a:schemeClr>
            </a:gs>
            <a:gs pos="64000">
              <a:schemeClr val="phClr">
                <a:tint val="50000"/>
                <a:satMod val="180000"/>
              </a:schemeClr>
            </a:gs>
            <a:gs pos="100000">
              <a:schemeClr val="phClr">
                <a:tint val="75000"/>
                <a:satMod val="17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35000"/>
                <a:satMod val="190000"/>
              </a:schemeClr>
            </a:gs>
            <a:gs pos="30000">
              <a:schemeClr val="phClr">
                <a:shade val="64000"/>
                <a:satMod val="165000"/>
              </a:schemeClr>
            </a:gs>
            <a:gs pos="46000">
              <a:schemeClr val="phClr">
                <a:shade val="74000"/>
                <a:satMod val="165000"/>
              </a:schemeClr>
            </a:gs>
            <a:gs pos="56000">
              <a:schemeClr val="phClr">
                <a:shade val="74000"/>
                <a:satMod val="165000"/>
              </a:schemeClr>
            </a:gs>
            <a:gs pos="70000">
              <a:schemeClr val="phClr">
                <a:shade val="64000"/>
                <a:satMod val="165000"/>
              </a:schemeClr>
            </a:gs>
            <a:gs pos="100000">
              <a:schemeClr val="phClr">
                <a:shade val="35000"/>
                <a:satMod val="190000"/>
              </a:schemeClr>
            </a:gs>
          </a:gsLst>
          <a:lin ang="5400000" scaled="0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540000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000" dir="540000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000" dir="540000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r">
              <a:rot lat="0" lon="0" rev="7000000"/>
            </a:lightRig>
          </a:scene3d>
          <a:sp3d prstMaterial="powder">
            <a:bevelT w="110000" h="50000"/>
          </a:sp3d>
        </a:effectStyle>
      </a:effectStyleLst>
      <a:bg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shade val="68000"/>
                <a:satMod val="150000"/>
              </a:schemeClr>
            </a:gs>
            <a:gs pos="40000">
              <a:schemeClr val="phClr">
                <a:tint val="90000"/>
                <a:satMod val="220000"/>
              </a:schemeClr>
            </a:gs>
            <a:gs pos="50000">
              <a:schemeClr val="phClr">
                <a:tint val="86500"/>
                <a:satMod val="255000"/>
              </a:schemeClr>
            </a:gs>
            <a:gs pos="53000">
              <a:schemeClr val="phClr">
                <a:tint val="86500"/>
                <a:satMod val="255000"/>
              </a:schemeClr>
            </a:gs>
            <a:gs pos="62000">
              <a:schemeClr val="phClr">
                <a:tint val="90000"/>
                <a:satMod val="220000"/>
              </a:schemeClr>
            </a:gs>
            <a:gs pos="100000">
              <a:schemeClr val="phClr">
                <a:shade val="68000"/>
                <a:satMod val="15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190000"/>
              </a:schemeClr>
              <a:schemeClr val="phClr">
                <a:shade val="78000"/>
                <a:satMod val="18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Тема4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Carnival">
      <a:majorFont>
        <a:latin typeface="Bodoni MT"/>
        <a:ea typeface=""/>
        <a:cs typeface=""/>
        <a:font script="Cyrl" typeface="Times New Roman"/>
        <a:font script="Grek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Verdana"/>
        <a:ea typeface=""/>
        <a:cs typeface=""/>
        <a:font script="Jpan" typeface="ＭＳ Ｐゴシック"/>
        <a:font script="Hang" typeface="맑은 고딕"/>
        <a:font script="Hans" typeface="华文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arnival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75000"/>
                <a:satMod val="170000"/>
              </a:schemeClr>
            </a:gs>
            <a:gs pos="37000">
              <a:schemeClr val="phClr">
                <a:tint val="50000"/>
                <a:satMod val="180000"/>
              </a:schemeClr>
            </a:gs>
            <a:gs pos="50000">
              <a:schemeClr val="phClr">
                <a:tint val="46000"/>
                <a:satMod val="180000"/>
              </a:schemeClr>
            </a:gs>
            <a:gs pos="64000">
              <a:schemeClr val="phClr">
                <a:tint val="50000"/>
                <a:satMod val="180000"/>
              </a:schemeClr>
            </a:gs>
            <a:gs pos="100000">
              <a:schemeClr val="phClr">
                <a:tint val="75000"/>
                <a:satMod val="17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35000"/>
                <a:satMod val="190000"/>
              </a:schemeClr>
            </a:gs>
            <a:gs pos="30000">
              <a:schemeClr val="phClr">
                <a:shade val="64000"/>
                <a:satMod val="165000"/>
              </a:schemeClr>
            </a:gs>
            <a:gs pos="46000">
              <a:schemeClr val="phClr">
                <a:shade val="74000"/>
                <a:satMod val="165000"/>
              </a:schemeClr>
            </a:gs>
            <a:gs pos="56000">
              <a:schemeClr val="phClr">
                <a:shade val="74000"/>
                <a:satMod val="165000"/>
              </a:schemeClr>
            </a:gs>
            <a:gs pos="70000">
              <a:schemeClr val="phClr">
                <a:shade val="64000"/>
                <a:satMod val="165000"/>
              </a:schemeClr>
            </a:gs>
            <a:gs pos="100000">
              <a:schemeClr val="phClr">
                <a:shade val="35000"/>
                <a:satMod val="190000"/>
              </a:schemeClr>
            </a:gs>
          </a:gsLst>
          <a:lin ang="5400000" scaled="0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540000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000" dir="540000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000" dir="540000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r">
              <a:rot lat="0" lon="0" rev="7000000"/>
            </a:lightRig>
          </a:scene3d>
          <a:sp3d prstMaterial="powder">
            <a:bevelT w="110000" h="50000"/>
          </a:sp3d>
        </a:effectStyle>
      </a:effectStyleLst>
      <a:bg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shade val="68000"/>
                <a:satMod val="150000"/>
              </a:schemeClr>
            </a:gs>
            <a:gs pos="40000">
              <a:schemeClr val="phClr">
                <a:tint val="90000"/>
                <a:satMod val="220000"/>
              </a:schemeClr>
            </a:gs>
            <a:gs pos="50000">
              <a:schemeClr val="phClr">
                <a:tint val="86500"/>
                <a:satMod val="255000"/>
              </a:schemeClr>
            </a:gs>
            <a:gs pos="53000">
              <a:schemeClr val="phClr">
                <a:tint val="86500"/>
                <a:satMod val="255000"/>
              </a:schemeClr>
            </a:gs>
            <a:gs pos="62000">
              <a:schemeClr val="phClr">
                <a:tint val="90000"/>
                <a:satMod val="220000"/>
              </a:schemeClr>
            </a:gs>
            <a:gs pos="100000">
              <a:schemeClr val="phClr">
                <a:shade val="68000"/>
                <a:satMod val="15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190000"/>
              </a:schemeClr>
              <a:schemeClr val="phClr">
                <a:shade val="78000"/>
                <a:satMod val="18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276</Words>
  <Application>Microsoft Office PowerPoint</Application>
  <PresentationFormat>Экран (4:3)</PresentationFormat>
  <Paragraphs>70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Тема Office</vt:lpstr>
      <vt:lpstr>Тема4</vt:lpstr>
      <vt:lpstr>Diseño predeterminado</vt:lpstr>
      <vt:lpstr>1_Тема4</vt:lpstr>
      <vt:lpstr>2_Оформление по умолчанию</vt:lpstr>
      <vt:lpstr>6_Тема Office</vt:lpstr>
      <vt:lpstr>М А Т Е М А Т И К А</vt:lpstr>
      <vt:lpstr>Слайд 2</vt:lpstr>
      <vt:lpstr>- Посмотрите на эти выражения. Что их объединяет? </vt:lpstr>
      <vt:lpstr>Слайд 4</vt:lpstr>
      <vt:lpstr>Деление многозначного числа на однозначное</vt:lpstr>
      <vt:lpstr>Слайд 6</vt:lpstr>
      <vt:lpstr>536:4</vt:lpstr>
      <vt:lpstr>Слайд 8</vt:lpstr>
      <vt:lpstr>Алгоритм действий</vt:lpstr>
      <vt:lpstr>Слайд 10</vt:lpstr>
      <vt:lpstr>Слайд 11</vt:lpstr>
      <vt:lpstr>Слайд 12</vt:lpstr>
      <vt:lpstr>Слайд 13</vt:lpstr>
      <vt:lpstr>Выполни деление, записывая решение столбиком.</vt:lpstr>
      <vt:lpstr>Слайд 15</vt:lpstr>
      <vt:lpstr>Слайд 16</vt:lpstr>
      <vt:lpstr>Самостоятельная работа</vt:lpstr>
      <vt:lpstr>Самостоятельная работа</vt:lpstr>
      <vt:lpstr>Домашнее задание</vt:lpstr>
      <vt:lpstr>Слайд 20</vt:lpstr>
      <vt:lpstr>Рефлексия. 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 А Т Е М А Т И К А</dc:title>
  <dc:creator>мастер</dc:creator>
  <cp:lastModifiedBy>мастер</cp:lastModifiedBy>
  <cp:revision>18</cp:revision>
  <dcterms:created xsi:type="dcterms:W3CDTF">2017-05-14T09:58:18Z</dcterms:created>
  <dcterms:modified xsi:type="dcterms:W3CDTF">2022-04-29T13:23:45Z</dcterms:modified>
</cp:coreProperties>
</file>