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4" r:id="rId8"/>
    <p:sldId id="265" r:id="rId9"/>
    <p:sldId id="263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214290"/>
            <a:ext cx="7406640" cy="26866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Задачи на нахождение неизвестного третьего слагаемого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428868"/>
            <a:ext cx="7406640" cy="2895608"/>
          </a:xfrm>
        </p:spPr>
        <p:txBody>
          <a:bodyPr/>
          <a:lstStyle/>
          <a:p>
            <a:r>
              <a:rPr lang="ru-RU" sz="2800" dirty="0" smtClean="0"/>
              <a:t>Цели: закреплять умение выполнять устные арифметические действия над числами в пределах 100,</a:t>
            </a:r>
          </a:p>
          <a:p>
            <a:r>
              <a:rPr lang="ru-RU" sz="2800" dirty="0" smtClean="0"/>
              <a:t>-решать текстовые задачи  арифметическим способом,</a:t>
            </a:r>
          </a:p>
          <a:p>
            <a:r>
              <a:rPr lang="ru-RU" sz="2800" dirty="0" smtClean="0"/>
              <a:t>-вычислять значение числового выражения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№3 самостоятельно</a:t>
            </a:r>
            <a:b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(25-5)-8=12(к)</a:t>
            </a:r>
          </a:p>
          <a:p>
            <a:r>
              <a:rPr lang="ru-RU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(25-8)-5=12(к)</a:t>
            </a:r>
          </a:p>
          <a:p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25-(5+8)=12(к)</a:t>
            </a:r>
          </a:p>
          <a:p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Арифметический диктант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Сколько раз в числе 18 содержится по 6?</a:t>
            </a:r>
          </a:p>
          <a:p>
            <a:pPr>
              <a:buFontTx/>
              <a:buChar char="-"/>
            </a:pPr>
            <a:r>
              <a:rPr lang="ru-RU" dirty="0" smtClean="0"/>
              <a:t>Сколько раз 5 содержится в 20?</a:t>
            </a:r>
          </a:p>
          <a:p>
            <a:pPr>
              <a:buFontTx/>
              <a:buChar char="-"/>
            </a:pPr>
            <a:r>
              <a:rPr lang="ru-RU" dirty="0" smtClean="0"/>
              <a:t>Сколько раз надо взять по 10, чтобы получить 60?</a:t>
            </a:r>
          </a:p>
          <a:p>
            <a:pPr>
              <a:buFontTx/>
              <a:buChar char="-"/>
            </a:pPr>
            <a:r>
              <a:rPr lang="ru-RU" dirty="0" smtClean="0"/>
              <a:t>сколько раз по 2 содержится в 8?</a:t>
            </a:r>
          </a:p>
          <a:p>
            <a:pPr>
              <a:buFontTx/>
              <a:buChar char="-"/>
            </a:pPr>
            <a:r>
              <a:rPr lang="ru-RU" dirty="0" smtClean="0"/>
              <a:t>40 увеличить на 3 десятка.</a:t>
            </a:r>
          </a:p>
          <a:p>
            <a:pPr>
              <a:buFontTx/>
              <a:buChar char="-"/>
            </a:pPr>
            <a:r>
              <a:rPr lang="ru-RU" dirty="0" smtClean="0"/>
              <a:t>40 уменьшить на 3 единицы.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Решение</a:t>
            </a:r>
            <a:r>
              <a:rPr lang="ru-RU" b="1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Столяр получил задание изготовить ножки для 6 столов. Сколько ножек он должен изготовить, если на каждый стол необходимо по 4 ножки?</a:t>
            </a:r>
          </a:p>
          <a:p>
            <a:r>
              <a:rPr lang="ru-RU" dirty="0" smtClean="0"/>
              <a:t>Мама испекла на 3 противнях пирожки по 10 штук на каждом. Сколько всего пирожков испекла мама?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Решаем задачи.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624142"/>
          </a:xfrm>
        </p:spPr>
        <p:txBody>
          <a:bodyPr>
            <a:normAutofit/>
          </a:bodyPr>
          <a:lstStyle/>
          <a:p>
            <a:r>
              <a:rPr lang="ru-RU" b="1" dirty="0" smtClean="0"/>
              <a:t>В нашей школе в кружках занимаются  98человек. Из них 23 в театральном, 35 в хореографическом, а остальные в спортивном. Сколько человек занимается в спортивном кружке?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12394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2285984" y="3357562"/>
            <a:ext cx="1643074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6357950" y="3357562"/>
            <a:ext cx="1643074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3857620" y="3357562"/>
            <a:ext cx="2571768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0800000">
            <a:off x="2214546" y="3786190"/>
            <a:ext cx="5929354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2428868"/>
            <a:ext cx="10715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23р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357430"/>
            <a:ext cx="10715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35р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2428868"/>
            <a:ext cx="10715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4357694"/>
            <a:ext cx="13573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98 ч.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285984" y="3714752"/>
            <a:ext cx="578647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47800"/>
            <a:ext cx="7929586" cy="480060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На новогодней ёлочке висело </a:t>
            </a:r>
            <a:r>
              <a:rPr lang="ru-RU" sz="4400" b="1" dirty="0" smtClean="0"/>
              <a:t>88 </a:t>
            </a:r>
            <a:r>
              <a:rPr lang="ru-RU" sz="4400" b="1" dirty="0" smtClean="0"/>
              <a:t>игрушек. Из них </a:t>
            </a:r>
            <a:r>
              <a:rPr lang="ru-RU" sz="4400" b="1" dirty="0" smtClean="0"/>
              <a:t>22 </a:t>
            </a:r>
            <a:r>
              <a:rPr lang="ru-RU" sz="4400" b="1" dirty="0" smtClean="0"/>
              <a:t>белочки, </a:t>
            </a:r>
            <a:r>
              <a:rPr lang="ru-RU" sz="4400" b="1" dirty="0" smtClean="0"/>
              <a:t>16 </a:t>
            </a:r>
            <a:r>
              <a:rPr lang="ru-RU" sz="4400" b="1" dirty="0" smtClean="0"/>
              <a:t>зайчиков и шары. Сколько шаров висело на ёлочке?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12394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214414" y="3357562"/>
            <a:ext cx="2643206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6572264" y="3286124"/>
            <a:ext cx="2571736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3857620" y="3214686"/>
            <a:ext cx="2571768" cy="500066"/>
          </a:xfrm>
          <a:prstGeom prst="curvedDownArrow">
            <a:avLst>
              <a:gd name="adj1" fmla="val 25000"/>
              <a:gd name="adj2" fmla="val 50000"/>
              <a:gd name="adj3" fmla="val 28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0800000">
            <a:off x="1357258" y="3786190"/>
            <a:ext cx="7786742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2500306"/>
            <a:ext cx="3000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22белочки.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2500306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16зайчики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2500306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?шары.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4357694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88игрушек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stCxn id="5" idx="1"/>
          </p:cNvCxnSpPr>
          <p:nvPr/>
        </p:nvCxnSpPr>
        <p:spPr>
          <a:xfrm rot="16200000" flipH="1">
            <a:off x="5200737" y="-226923"/>
            <a:ext cx="1588" cy="78849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В трёх альбомах 64 листа. В первом 14 листов, во втором  6 листов. Сколько листов в третьем альбоме?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12394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2285984" y="3357562"/>
            <a:ext cx="1643074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6357950" y="3357562"/>
            <a:ext cx="1643074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3857620" y="3357562"/>
            <a:ext cx="2571768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0800000">
            <a:off x="2214546" y="3786190"/>
            <a:ext cx="5929354" cy="35719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2428868"/>
            <a:ext cx="1143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14л.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2357430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?,на6л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2428868"/>
            <a:ext cx="10715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?л.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4357694"/>
            <a:ext cx="13573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64л.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285984" y="3714752"/>
            <a:ext cx="578647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/>
          <p:nvPr/>
        </p:nvCxnSpPr>
        <p:spPr>
          <a:xfrm>
            <a:off x="3143240" y="2285992"/>
            <a:ext cx="1571636" cy="285752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412</TotalTime>
  <Words>251</Words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Задачи на нахождение неизвестного третьего слагаемого </vt:lpstr>
      <vt:lpstr>Арифметический диктант </vt:lpstr>
      <vt:lpstr>Решение задач</vt:lpstr>
      <vt:lpstr>Решаем задачи.</vt:lpstr>
      <vt:lpstr>Слайд 5</vt:lpstr>
      <vt:lpstr>Самостоятельная задача</vt:lpstr>
      <vt:lpstr>Слайд 7</vt:lpstr>
      <vt:lpstr>Задача.</vt:lpstr>
      <vt:lpstr>Слайд 9</vt:lpstr>
      <vt:lpstr>№3 самостоятельно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нахождение неизвестного третьего слагаемого </dc:title>
  <dc:creator>ирина</dc:creator>
  <cp:lastModifiedBy>wst9</cp:lastModifiedBy>
  <cp:revision>20</cp:revision>
  <dcterms:created xsi:type="dcterms:W3CDTF">2016-04-15T02:59:48Z</dcterms:created>
  <dcterms:modified xsi:type="dcterms:W3CDTF">2017-04-28T11:56:36Z</dcterms:modified>
</cp:coreProperties>
</file>