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9" r:id="rId3"/>
    <p:sldId id="266" r:id="rId4"/>
    <p:sldId id="256" r:id="rId5"/>
    <p:sldId id="257" r:id="rId6"/>
    <p:sldId id="260" r:id="rId7"/>
    <p:sldId id="261" r:id="rId8"/>
    <p:sldId id="268" r:id="rId9"/>
    <p:sldId id="262" r:id="rId10"/>
    <p:sldId id="267" r:id="rId11"/>
    <p:sldId id="263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8E1"/>
    <a:srgbClr val="BF3C48"/>
    <a:srgbClr val="856E45"/>
    <a:srgbClr val="6F267F"/>
    <a:srgbClr val="FECB00"/>
    <a:srgbClr val="729F11"/>
    <a:srgbClr val="111E31"/>
    <a:srgbClr val="F1FCFE"/>
    <a:srgbClr val="DBF6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4/17/2022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1.bp.blogspot.com/-iYx2NDVtsLQ/Xqhse7LlJxI/AAAAAAAAK68/ombeNgan2yYlR-_jUzhEyh6S9yoRZcgqACLcBGAsYHQ/s1600/img6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ihi.ru/pics/2021/04/23/18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83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2.ppt-online.org/files2/slide/3/35JSLxiZbKD0kYXfaMjlmERTFCsqNG1upw2ce9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92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7838" y="1629229"/>
            <a:ext cx="3596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Сквозистый снежок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12229" y="1629228"/>
            <a:ext cx="2673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рыхлый снег.</a:t>
            </a:r>
          </a:p>
        </p:txBody>
      </p:sp>
    </p:spTree>
    <p:extLst>
      <p:ext uri="{BB962C8B-B14F-4D97-AF65-F5344CB8AC3E}">
        <p14:creationId xmlns:p14="http://schemas.microsoft.com/office/powerpoint/2010/main" val="5940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7141" y="1811383"/>
            <a:ext cx="558219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Весна да осень – на дню погод 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восемь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6683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9029" y="548640"/>
            <a:ext cx="4423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76547" y="1454332"/>
            <a:ext cx="66620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Вода с гор потекла – весну принесла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</a:p>
          <a:p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/>
            </a:r>
            <a:b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Апрель с водой, май с травой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        </a:t>
            </a:r>
            <a:r>
              <a:rPr lang="ru-RU" dirty="0"/>
              <a:t>            </a:t>
            </a:r>
          </a:p>
        </p:txBody>
      </p:sp>
    </p:spTree>
    <p:extLst>
      <p:ext uri="{BB962C8B-B14F-4D97-AF65-F5344CB8AC3E}">
        <p14:creationId xmlns:p14="http://schemas.microsoft.com/office/powerpoint/2010/main" val="15541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1.bp.blogspot.com/-iYx2NDVtsLQ/Xqhse7LlJxI/AAAAAAAAK68/ombeNgan2yYlR-_jUzhEyh6S9yoRZcgqACLcBGAsYHQ/s400/img6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916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85332" y="4582147"/>
            <a:ext cx="5015483" cy="235576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856E45"/>
                </a:solidFill>
                <a:latin typeface="+mn-lt"/>
              </a:rPr>
              <a:t>Name of presentation</a:t>
            </a:r>
            <a:endParaRPr lang="en-US" b="1" dirty="0">
              <a:solidFill>
                <a:srgbClr val="856E45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824030"/>
            <a:ext cx="4992624" cy="1655762"/>
          </a:xfrm>
        </p:spPr>
        <p:txBody>
          <a:bodyPr/>
          <a:lstStyle/>
          <a:p>
            <a:r>
              <a:rPr lang="en-US" dirty="0" smtClean="0">
                <a:solidFill>
                  <a:srgbClr val="BF3C48"/>
                </a:solidFill>
              </a:rPr>
              <a:t>Subtitle here</a:t>
            </a:r>
            <a:endParaRPr lang="en-US" dirty="0">
              <a:solidFill>
                <a:srgbClr val="BF3C48"/>
              </a:solidFill>
            </a:endParaRPr>
          </a:p>
        </p:txBody>
      </p:sp>
      <p:pic>
        <p:nvPicPr>
          <p:cNvPr id="1028" name="Picture 4" descr="https://ds05.infourok.ru/uploads/ex/0428/0010444f-3ae87ac1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032" y="170592"/>
            <a:ext cx="7552944" cy="896209"/>
          </a:xfrm>
        </p:spPr>
        <p:txBody>
          <a:bodyPr/>
          <a:lstStyle/>
          <a:p>
            <a:r>
              <a:rPr lang="en-US" b="1" dirty="0" smtClean="0"/>
              <a:t>SLIDE TITLE</a:t>
            </a:r>
            <a:endParaRPr lang="en-US" b="1" dirty="0"/>
          </a:p>
        </p:txBody>
      </p:sp>
      <p:grpSp>
        <p:nvGrpSpPr>
          <p:cNvPr id="81" name="Group 2"/>
          <p:cNvGrpSpPr>
            <a:grpSpLocks/>
          </p:cNvGrpSpPr>
          <p:nvPr/>
        </p:nvGrpSpPr>
        <p:grpSpPr bwMode="auto">
          <a:xfrm>
            <a:off x="2691384" y="4194048"/>
            <a:ext cx="5105400" cy="555625"/>
            <a:chOff x="1248" y="1440"/>
            <a:chExt cx="3216" cy="350"/>
          </a:xfrm>
        </p:grpSpPr>
        <p:sp>
          <p:nvSpPr>
            <p:cNvPr id="82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4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41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/>
                <a:t>Click to add Title</a:t>
              </a:r>
            </a:p>
          </p:txBody>
        </p:sp>
        <p:sp>
          <p:nvSpPr>
            <p:cNvPr id="85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grpSp>
        <p:nvGrpSpPr>
          <p:cNvPr id="86" name="Group 7"/>
          <p:cNvGrpSpPr>
            <a:grpSpLocks/>
          </p:cNvGrpSpPr>
          <p:nvPr/>
        </p:nvGrpSpPr>
        <p:grpSpPr bwMode="auto">
          <a:xfrm>
            <a:off x="2691384" y="1679448"/>
            <a:ext cx="5105400" cy="555625"/>
            <a:chOff x="1248" y="2030"/>
            <a:chExt cx="3216" cy="350"/>
          </a:xfrm>
        </p:grpSpPr>
        <p:sp>
          <p:nvSpPr>
            <p:cNvPr id="87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9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41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/>
                <a:t>Click to add Title</a:t>
              </a:r>
            </a:p>
          </p:txBody>
        </p:sp>
        <p:sp>
          <p:nvSpPr>
            <p:cNvPr id="90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  <p:grpSp>
        <p:nvGrpSpPr>
          <p:cNvPr id="91" name="Group 12"/>
          <p:cNvGrpSpPr>
            <a:grpSpLocks/>
          </p:cNvGrpSpPr>
          <p:nvPr/>
        </p:nvGrpSpPr>
        <p:grpSpPr bwMode="auto">
          <a:xfrm>
            <a:off x="2691384" y="2517648"/>
            <a:ext cx="5105400" cy="555625"/>
            <a:chOff x="1248" y="2640"/>
            <a:chExt cx="3216" cy="350"/>
          </a:xfrm>
        </p:grpSpPr>
        <p:sp>
          <p:nvSpPr>
            <p:cNvPr id="92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4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41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/>
                <a:t>Click to add Title</a:t>
              </a:r>
            </a:p>
          </p:txBody>
        </p:sp>
        <p:sp>
          <p:nvSpPr>
            <p:cNvPr id="95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96" name="Group 17"/>
          <p:cNvGrpSpPr>
            <a:grpSpLocks/>
          </p:cNvGrpSpPr>
          <p:nvPr/>
        </p:nvGrpSpPr>
        <p:grpSpPr bwMode="auto">
          <a:xfrm>
            <a:off x="2691384" y="3355848"/>
            <a:ext cx="5105400" cy="555625"/>
            <a:chOff x="1248" y="3230"/>
            <a:chExt cx="3216" cy="350"/>
          </a:xfrm>
        </p:grpSpPr>
        <p:sp>
          <p:nvSpPr>
            <p:cNvPr id="97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9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41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/>
                <a:t>Click to add Title</a:t>
              </a:r>
            </a:p>
          </p:txBody>
        </p:sp>
        <p:sp>
          <p:nvSpPr>
            <p:cNvPr id="100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3</a:t>
              </a:r>
            </a:p>
          </p:txBody>
        </p:sp>
      </p:grpSp>
      <p:grpSp>
        <p:nvGrpSpPr>
          <p:cNvPr id="101" name="Group 22"/>
          <p:cNvGrpSpPr>
            <a:grpSpLocks/>
          </p:cNvGrpSpPr>
          <p:nvPr/>
        </p:nvGrpSpPr>
        <p:grpSpPr bwMode="auto">
          <a:xfrm>
            <a:off x="2691384" y="5054473"/>
            <a:ext cx="5105400" cy="555625"/>
            <a:chOff x="1248" y="3230"/>
            <a:chExt cx="3216" cy="350"/>
          </a:xfrm>
        </p:grpSpPr>
        <p:sp>
          <p:nvSpPr>
            <p:cNvPr id="102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41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/>
                <a:t>Click to add Title</a:t>
              </a:r>
            </a:p>
          </p:txBody>
        </p:sp>
        <p:sp>
          <p:nvSpPr>
            <p:cNvPr id="105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5</a:t>
              </a:r>
            </a:p>
          </p:txBody>
        </p:sp>
      </p:grpSp>
      <p:pic>
        <p:nvPicPr>
          <p:cNvPr id="2050" name="Picture 2" descr="https://fs01.infourok.ru/images/doc/69/84720/img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s0.slide-share.ru/s_slide/19ffeab391f60859ca07bc23849dd3f0/cc36fdc5-977c-4848-8e92-b4e85f8e88f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. Майков _Ласточка примчалась..._, А. Плещеев _Травка зеленеет...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517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2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1.bp.blogspot.com/-mvCR1K3X6Ho/XqhzWdKlTXI/AAAAAAAAK7M/5B95QCoN6rcBld00rQguG4g9ze9QTyC8QCLcBGAsYHQ/s320/img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594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eduportal44.ru/Kostroma_EDU/ds_44/SiteAssets/DocLib2/%D0%93%D1%80%D1%83%D0%BF%D0%BF%D0%B0%20%E2%84%96%202/%D1%82%D1%80%D0%B0%D0%B2%D0%BA%D0%B0%20%D0%B7%D0%B5%D0%BB%D0%B5%D0%BD%D0%B5%D0%B5%D1%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97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1052" y="1530967"/>
            <a:ext cx="180267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Сени</a:t>
            </a:r>
          </a:p>
          <a:p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7E8E1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Краше</a:t>
            </a:r>
          </a:p>
          <a:p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7E8E1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7E8E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Милей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7E8E1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endParaRPr lang="ru-RU" sz="2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7E8E1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5051" y="1530967"/>
            <a:ext cx="3762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прихожая в 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избе.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83725" y="2612572"/>
            <a:ext cx="229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красивее.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83725" y="3762102"/>
            <a:ext cx="5085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больше всего нравится.</a:t>
            </a:r>
          </a:p>
        </p:txBody>
      </p:sp>
    </p:spTree>
    <p:extLst>
      <p:ext uri="{BB962C8B-B14F-4D97-AF65-F5344CB8AC3E}">
        <p14:creationId xmlns:p14="http://schemas.microsoft.com/office/powerpoint/2010/main" val="243788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</TotalTime>
  <Words>67</Words>
  <Application>Microsoft Office PowerPoint</Application>
  <PresentationFormat>Экран (4:3)</PresentationFormat>
  <Paragraphs>26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Name of presentation</vt:lpstr>
      <vt:lpstr>SLIDE TITLE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Диана</cp:lastModifiedBy>
  <cp:revision>33</cp:revision>
  <dcterms:created xsi:type="dcterms:W3CDTF">2018-09-04T12:10:47Z</dcterms:created>
  <dcterms:modified xsi:type="dcterms:W3CDTF">2022-04-17T08:31:31Z</dcterms:modified>
</cp:coreProperties>
</file>