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7" r:id="rId9"/>
    <p:sldId id="265" r:id="rId10"/>
    <p:sldId id="266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2244" y="-13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404665"/>
            <a:ext cx="9144000" cy="1080119"/>
          </a:xfrm>
        </p:spPr>
        <p:txBody>
          <a:bodyPr>
            <a:noAutofit/>
          </a:bodyPr>
          <a:lstStyle/>
          <a:p>
            <a:r>
              <a:rPr lang="ru-RU" sz="8000" b="1" i="1" dirty="0" smtClean="0">
                <a:solidFill>
                  <a:schemeClr val="accent2"/>
                </a:solidFill>
              </a:rPr>
              <a:t>Открытое письмо</a:t>
            </a:r>
            <a:endParaRPr lang="ru-RU" sz="8000" b="1" i="1" dirty="0">
              <a:solidFill>
                <a:schemeClr val="accent2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Пользователь\Desktop\УРОК 21-22\открытки\QeQhVPXCew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628800"/>
            <a:ext cx="8640960" cy="522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Поздравительная открытка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4" name="Picture 2" descr="C:\Users\Пользователь\Desktop\УРОК 21-22\+СТАРЫЙ урок письма Павлова Г.Н\возможные слайдовые презентации\dr-de-ot-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736"/>
            <a:ext cx="9144000" cy="58052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План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400" b="1" dirty="0" smtClean="0"/>
              <a:t>1. Обращение</a:t>
            </a:r>
            <a:endParaRPr lang="ru-RU" sz="4400" dirty="0" smtClean="0"/>
          </a:p>
          <a:p>
            <a:pPr>
              <a:buNone/>
            </a:pPr>
            <a:r>
              <a:rPr lang="ru-RU" sz="4400" b="1" dirty="0" smtClean="0"/>
              <a:t>2. Тема поздравления</a:t>
            </a:r>
            <a:endParaRPr lang="ru-RU" sz="4400" dirty="0" smtClean="0"/>
          </a:p>
          <a:p>
            <a:pPr>
              <a:buNone/>
            </a:pPr>
            <a:r>
              <a:rPr lang="ru-RU" sz="4400" b="1" dirty="0" smtClean="0"/>
              <a:t>3. Пожелания</a:t>
            </a:r>
            <a:endParaRPr lang="ru-RU" sz="4400" dirty="0" smtClean="0"/>
          </a:p>
          <a:p>
            <a:pPr>
              <a:buNone/>
            </a:pPr>
            <a:r>
              <a:rPr lang="ru-RU" sz="4400" b="1" dirty="0" smtClean="0"/>
              <a:t>4. Концовка.</a:t>
            </a:r>
            <a:endParaRPr lang="ru-RU" sz="44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Пользователь\Desktop\УРОК 21-22\1066493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esktop\УРОК 21-22\Герхарт2975954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532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Корреспондентская карточка</a:t>
            </a:r>
            <a:endParaRPr lang="ru-RU" b="1" i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Пользователь\Desktop\УРОК 21-22\открытки\первая открытка 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052736"/>
            <a:ext cx="8640959" cy="57267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История открыток в России</a:t>
            </a:r>
            <a:endParaRPr lang="ru-RU" b="1" i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Пользователь\Desktop\УРОК 21-22\открытки\img_4029768_3e587356768ee5a362afeecc2399557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736"/>
            <a:ext cx="9144000" cy="5805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8229600" cy="922114"/>
          </a:xfrm>
        </p:spPr>
        <p:txBody>
          <a:bodyPr>
            <a:noAutofit/>
          </a:bodyPr>
          <a:lstStyle/>
          <a:p>
            <a:pPr algn="l"/>
            <a:r>
              <a:rPr lang="ru-RU" sz="2800" b="1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Посткроссинг</a:t>
            </a:r>
            <a:r>
              <a:rPr lang="ru-RU" sz="28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 — это обмен открытками с людьми по всему миру</a:t>
            </a:r>
            <a:br>
              <a:rPr lang="ru-RU" sz="28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endParaRPr lang="ru-RU" sz="2800" b="1" i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988840"/>
            <a:ext cx="8219256" cy="4608512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5122" name="Picture 2" descr="C:\Users\Пользователь\Desktop\УРОК 21-22\открытки\dMGGzcZQS4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737"/>
            <a:ext cx="9144000" cy="5805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51520" y="548680"/>
            <a:ext cx="8892480" cy="630932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Филокартист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– собиратель открыток</a:t>
            </a:r>
          </a:p>
          <a:p>
            <a:pPr>
              <a:buNone/>
            </a:pPr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Филателия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 — 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это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 коллекционирование и изучение знаков почтовой оплаты, к которым относятся марки, этикетки, ярлыки, разнообразные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провизории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, почтовые штемпели (календарные и специальные погашения), штампы, а также конверты, почтовые карточки и открытки с этими знаками — напечатанными или наклеенными, другие виды почтовой документации.</a:t>
            </a:r>
          </a:p>
          <a:p>
            <a:pPr>
              <a:buNone/>
            </a:pPr>
            <a:r>
              <a:rPr lang="ru-RU" sz="4400" b="1" i="1" dirty="0" err="1" smtClean="0">
                <a:latin typeface="Times New Roman" pitchFamily="18" charset="0"/>
                <a:cs typeface="Times New Roman" pitchFamily="18" charset="0"/>
              </a:rPr>
              <a:t>Делтиология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– наука, которая изучает историю, эстетику и символику открыток.  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556792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Открытка путешественника или Туристическая открытка </a:t>
            </a:r>
            <a:br>
              <a:rPr lang="ru-RU" sz="2400" b="1" dirty="0" smtClean="0"/>
            </a:br>
            <a:r>
              <a:rPr lang="ru-RU" sz="2400" i="1" dirty="0" smtClean="0"/>
              <a:t>Открытка </a:t>
            </a:r>
            <a:r>
              <a:rPr lang="ru-RU" sz="2400" i="1" dirty="0"/>
              <a:t>типа «</a:t>
            </a:r>
            <a:r>
              <a:rPr lang="ru-RU" sz="2400" i="1" dirty="0" err="1"/>
              <a:t>Gruss</a:t>
            </a:r>
            <a:r>
              <a:rPr lang="ru-RU" sz="2400" i="1" dirty="0"/>
              <a:t> </a:t>
            </a:r>
            <a:r>
              <a:rPr lang="ru-RU" sz="2400" i="1" dirty="0" err="1"/>
              <a:t>aus</a:t>
            </a:r>
            <a:r>
              <a:rPr lang="ru-RU" sz="2400" i="1" dirty="0"/>
              <a:t>…» («Привет из…»). Иллюстрация из альбома «Привет из Москвы. Москва на старых открытках» </a:t>
            </a:r>
          </a:p>
        </p:txBody>
      </p:sp>
      <p:pic>
        <p:nvPicPr>
          <p:cNvPr id="8196" name="Picture 4" descr="2. Открытка типа «Gruss aus…» («Привет из…»). Иллюстрация из альбома «Привет из Москвы. Москва на старых открытках» (М., 2004).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7544" y="1601416"/>
            <a:ext cx="8208912" cy="5256584"/>
          </a:xfrm>
          <a:noFill/>
          <a:ln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>
            <a:normAutofit/>
          </a:bodyPr>
          <a:lstStyle/>
          <a:p>
            <a:r>
              <a:rPr lang="ru-RU" b="1" dirty="0" smtClean="0"/>
              <a:t>Образовательные открытки</a:t>
            </a:r>
            <a:endParaRPr lang="ru-RU" dirty="0"/>
          </a:p>
        </p:txBody>
      </p:sp>
      <p:pic>
        <p:nvPicPr>
          <p:cNvPr id="2050" name="Picture 2" descr="C:\Users\Пользователь\Desktop\УРОК 21-22\+СТАРЫЙ урок письма Павлова Г.Н\возможные слайдовые презентации\X2_aJLrMER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80728"/>
            <a:ext cx="8892480" cy="5877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39</Words>
  <Application>Microsoft Office PowerPoint</Application>
  <PresentationFormat>Экран (4:3)</PresentationFormat>
  <Paragraphs>15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Открытое письмо</vt:lpstr>
      <vt:lpstr>Слайд 2</vt:lpstr>
      <vt:lpstr>Слайд 3</vt:lpstr>
      <vt:lpstr> Корреспондентская карточка</vt:lpstr>
      <vt:lpstr>История открыток в России</vt:lpstr>
      <vt:lpstr>Посткроссинг — это обмен открытками с людьми по всему миру </vt:lpstr>
      <vt:lpstr>Слайд 7</vt:lpstr>
      <vt:lpstr>Открытка путешественника или Туристическая открытка  Открытка типа «Gruss aus…» («Привет из…»). Иллюстрация из альбома «Привет из Москвы. Москва на старых открытках» </vt:lpstr>
      <vt:lpstr>Образовательные открытки</vt:lpstr>
      <vt:lpstr>Поздравительная открытка  </vt:lpstr>
      <vt:lpstr>План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31</cp:revision>
  <dcterms:created xsi:type="dcterms:W3CDTF">2021-12-04T18:36:23Z</dcterms:created>
  <dcterms:modified xsi:type="dcterms:W3CDTF">2021-12-08T15:41:59Z</dcterms:modified>
</cp:coreProperties>
</file>