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336699"/>
    <a:srgbClr val="C5C5FF"/>
    <a:srgbClr val="6666FF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14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3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776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1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8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23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35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07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28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45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36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95F03-C351-4E56-B56D-0C8065EA74BF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FACFB-5A8D-4CD6-9678-231A9A5A0B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66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f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https://commons.wikimedia.org/wiki/File:Neptune_symbol.svg?uselang=ru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jfif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fif"/><Relationship Id="rId5" Type="http://schemas.microsoft.com/office/2007/relationships/hdphoto" Target="../media/hdphoto11.wdp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f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814638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smtClean="0">
                <a:solidFill>
                  <a:srgbClr val="CCECFF"/>
                </a:solidFill>
                <a:latin typeface="Bahnschrift Condensed" panose="020B0502040204020203" pitchFamily="34" charset="0"/>
              </a:rPr>
              <a:t>НЕПТУН</a:t>
            </a:r>
            <a:endParaRPr lang="ru-RU" sz="7200">
              <a:solidFill>
                <a:srgbClr val="CCECFF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811838"/>
            <a:ext cx="9144000" cy="1655762"/>
          </a:xfrm>
        </p:spPr>
        <p:txBody>
          <a:bodyPr>
            <a:normAutofit/>
          </a:bodyPr>
          <a:lstStyle/>
          <a:p>
            <a:r>
              <a:rPr lang="ru-RU" sz="3200">
                <a:solidFill>
                  <a:srgbClr val="CCECFF"/>
                </a:solidFill>
                <a:latin typeface="Bahnschrift Condensed" panose="020B0502040204020203" pitchFamily="34" charset="0"/>
              </a:rPr>
              <a:t>п</a:t>
            </a:r>
            <a:r>
              <a:rPr lang="ru-RU" sz="3200" smtClean="0">
                <a:solidFill>
                  <a:srgbClr val="CCECFF"/>
                </a:solidFill>
                <a:latin typeface="Bahnschrift Condensed" panose="020B0502040204020203" pitchFamily="34" charset="0"/>
              </a:rPr>
              <a:t>ланета-гигант</a:t>
            </a:r>
            <a:endParaRPr lang="ru-RU" sz="3200">
              <a:solidFill>
                <a:srgbClr val="CCECFF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99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5100" y="107771"/>
            <a:ext cx="5219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\\\У </a:t>
            </a:r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Нептуна 14 спутников. Крупнейший спутник Нептуна Тритон был открыт всего через 17 дней после открытия планеты.</a:t>
            </a:r>
            <a:endParaRPr lang="ru-RU" sz="2400">
              <a:solidFill>
                <a:srgbClr val="CCECFF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100"/>
            <a:ext cx="5549900" cy="5549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22950" y="10777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base"/>
            <a:r>
              <a:rPr lang="ru-RU" sz="2400" b="0" i="0" smtClean="0">
                <a:solidFill>
                  <a:srgbClr val="CCECFF"/>
                </a:solidFill>
                <a:effectLst/>
                <a:latin typeface="Bahnschrift Condensed" panose="020B0502040204020203" pitchFamily="34" charset="0"/>
              </a:rPr>
              <a:t>\\\Осевой наклон Нептуна сравним с земным, а значит на планете есть смена времен года. Каждый сезон длится более 40 лет.</a:t>
            </a:r>
            <a:endParaRPr lang="ru-RU" sz="2400" b="0" i="0">
              <a:solidFill>
                <a:srgbClr val="CCECFF"/>
              </a:solidFill>
              <a:effectLst/>
              <a:latin typeface="Bahnschrift Condense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875" y="1944616"/>
            <a:ext cx="4381500" cy="32818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0" y="2277465"/>
            <a:ext cx="6470650" cy="508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2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8750" y="106740"/>
            <a:ext cx="11874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smtClean="0">
                <a:solidFill>
                  <a:srgbClr val="CCECFF"/>
                </a:solidFill>
                <a:latin typeface="Bahnschrift Condensed" panose="020B0502040204020203" pitchFamily="34" charset="0"/>
              </a:rPr>
              <a:t>\\\</a:t>
            </a:r>
            <a:r>
              <a:rPr lang="ru-RU" sz="2400" b="0" i="0" smtClean="0">
                <a:solidFill>
                  <a:srgbClr val="CCECFF"/>
                </a:solidFill>
                <a:effectLst/>
                <a:latin typeface="Bahnschrift Condensed" panose="020B0502040204020203" pitchFamily="34" charset="0"/>
              </a:rPr>
              <a:t>Крупнейший спутник, Тритон, вращается по ретроградной орбите. Это означает, что он вращается в обратном направлении по сравнению с другими лунами на орбите Нептуна. Получается, что Тритон, вероятно был захвачен планетой. Тритон всегда повернут одной стороной, и медленно по спирали приближается к газовому гиганту.</a:t>
            </a:r>
          </a:p>
          <a:p>
            <a:pPr algn="just" fontAlgn="base"/>
            <a:r>
              <a:rPr lang="ru-RU" sz="2400" b="0" i="0" smtClean="0">
                <a:solidFill>
                  <a:srgbClr val="CCECFF"/>
                </a:solidFill>
                <a:effectLst/>
                <a:latin typeface="Bahnschrift Condensed" panose="020B0502040204020203" pitchFamily="34" charset="0"/>
              </a:rPr>
              <a:t>Спустя миллиарды лет, спутник будет разорван на части силами гравитации Нептуна и образует великолепное кольцо. И это кольцо будет постепенно опускаться, пока не столкнется с атмосферой.</a:t>
            </a:r>
            <a:endParaRPr lang="ru-RU" sz="2400" b="0" i="0">
              <a:solidFill>
                <a:srgbClr val="CCECFF"/>
              </a:solidFill>
              <a:effectLst/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033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A0AE8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1"/>
            <a:ext cx="1220856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36702" y="9293"/>
            <a:ext cx="2935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Good bye</a:t>
            </a:r>
            <a:endParaRPr lang="ru-RU" sz="5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6265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973" y="0"/>
            <a:ext cx="5461000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Нептун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— восьмая и самая дальняя от Солнца и Земли планета Солнечной системы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Планета</a:t>
            </a:r>
            <a:r>
              <a:rPr lang="ru-RU" altLang="ru-RU" sz="32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названа 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честь римского бога морей. Её 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астрономический 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символ     </a:t>
            </a:r>
            <a:r>
              <a:rPr kumimoji="0" lang="ru-RU" altLang="ru-RU" sz="3200" b="0" i="0" u="none" strike="noStrike" cap="none" normalizeH="0" baseline="0" smtClean="0">
                <a:ln>
                  <a:noFill/>
                </a:ln>
                <a:solidFill>
                  <a:srgbClr val="CCECFF"/>
                </a:solidFill>
                <a:effectLst/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 </a:t>
            </a:r>
            <a:r>
              <a:rPr lang="ru-RU" altLang="ru-RU" sz="32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(стилизованная версия трезубца Нептуна.)</a:t>
            </a:r>
            <a:endParaRPr kumimoji="0" lang="ru-RU" altLang="ru-RU" sz="3200" b="0" i="0" u="none" strike="noStrike" cap="none" normalizeH="0" baseline="0" smtClean="0">
              <a:ln>
                <a:noFill/>
              </a:ln>
              <a:solidFill>
                <a:srgbClr val="CCECFF"/>
              </a:solidFill>
              <a:effectLst/>
              <a:latin typeface="Bahnschrift Condensed" panose="020B0502040204020203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Рисунок 8" descr="Neptune symbol.svg">
            <a:hlinkClick r:id="rId3"/>
          </p:cNvPr>
          <p:cNvPicPr/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71" y="2493162"/>
            <a:ext cx="622300" cy="500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71" b="9671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0" y="-211952"/>
            <a:ext cx="6695027" cy="526575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26" r="100000">
                        <a14:foregroundMark x1="15185" y1="37240" x2="15185" y2="37240"/>
                        <a14:foregroundMark x1="8889" y1="40365" x2="8889" y2="40365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814" y="2743200"/>
            <a:ext cx="5786438" cy="41148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145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75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39900" y="72480"/>
            <a:ext cx="937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2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Его масса больше чем у Земли в 17 раз , а диаметр в 3,9 раза. </a:t>
            </a:r>
            <a:endParaRPr lang="ru-RU" sz="4000">
              <a:solidFill>
                <a:srgbClr val="CCECFF"/>
              </a:solidFill>
              <a:effectLst/>
              <a:latin typeface="Bahnschrift Condensed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51025" l="0" r="511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080" y="2014380"/>
            <a:ext cx="10461375" cy="8521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51097" l="525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31" y="1257300"/>
            <a:ext cx="14620183" cy="119094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1556" y1="47935" x2="51556" y2="47935"/>
                        <a14:backgroundMark x1="75222" y1="435" x2="75222" y2="4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144" y="748131"/>
            <a:ext cx="5767712" cy="5895883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33580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3" y="-11617"/>
            <a:ext cx="12156027" cy="68696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5224"/>
            <a:ext cx="1219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Обнаруженный 23 сентября 1846 года, Нептун стал первой планетой, открытой благодаря математическим расчётам. Обнаружение непредвиденных изменений в орбите Урана породило гипотезу о неизвестной планете. Нептун был найден в пределах предсказанного положения. Вскоре был открыт и его спутник Тритон. </a:t>
            </a:r>
            <a:endParaRPr lang="ru-RU" sz="3600">
              <a:solidFill>
                <a:srgbClr val="CCECFF"/>
              </a:solidFill>
              <a:effectLst/>
              <a:latin typeface="Bahnschrift Condensed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682" y="3671027"/>
            <a:ext cx="4445000" cy="2500313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4722" y1="56889" x2="94722" y2="56889"/>
                        <a14:foregroundMark x1="94722" y1="53556" x2="94722" y2="53556"/>
                        <a14:foregroundMark x1="95000" y1="60889" x2="95000" y2="60889"/>
                        <a14:foregroundMark x1="93889" y1="66222" x2="93889" y2="66222"/>
                        <a14:foregroundMark x1="94444" y1="70000" x2="94444" y2="70000"/>
                        <a14:foregroundMark x1="95000" y1="74000" x2="95000" y2="74000"/>
                        <a14:foregroundMark x1="95000" y1="78444" x2="95000" y2="78444"/>
                        <a14:foregroundMark x1="95278" y1="36889" x2="95278" y2="36889"/>
                        <a14:foregroundMark x1="95833" y1="31778" x2="95833" y2="31778"/>
                        <a14:foregroundMark x1="95833" y1="29556" x2="95833" y2="29556"/>
                        <a14:foregroundMark x1="95278" y1="24222" x2="95278" y2="24222"/>
                        <a14:foregroundMark x1="89722" y1="28889" x2="89722" y2="28889"/>
                        <a14:foregroundMark x1="95278" y1="18889" x2="95278" y2="18889"/>
                        <a14:backgroundMark x1="74722" y1="68889" x2="74722" y2="68889"/>
                        <a14:backgroundMark x1="66667" y1="57556" x2="66667" y2="57556"/>
                        <a14:backgroundMark x1="62778" y1="52222" x2="62778" y2="52222"/>
                        <a14:backgroundMark x1="86667" y1="54889" x2="86667" y2="54889"/>
                        <a14:backgroundMark x1="80000" y1="62889" x2="80000" y2="62889"/>
                        <a14:backgroundMark x1="97500" y1="62889" x2="97500" y2="62889"/>
                        <a14:backgroundMark x1="19444" y1="63333" x2="19444" y2="63333"/>
                        <a14:backgroundMark x1="20833" y1="62000" x2="20833" y2="62000"/>
                        <a14:backgroundMark x1="18889" y1="48667" x2="18889" y2="48667"/>
                        <a14:backgroundMark x1="23611" y1="51556" x2="23611" y2="5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6366">
            <a:off x="3177879" y="2292938"/>
            <a:ext cx="3785418" cy="473177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39" y="3114287"/>
            <a:ext cx="3492500" cy="349250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10143" y1="59049" x2="10143" y2="59049"/>
                        <a14:backgroundMark x1="6571" y1="64110" x2="6571" y2="64110"/>
                        <a14:backgroundMark x1="17857" y1="49540" x2="17857" y2="49540"/>
                        <a14:backgroundMark x1="18571" y1="53528" x2="18571" y2="53528"/>
                        <a14:backgroundMark x1="47286" y1="48313" x2="47286" y2="48313"/>
                        <a14:backgroundMark x1="55714" y1="64877" x2="55714" y2="648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2004">
            <a:off x="6558706" y="1558757"/>
            <a:ext cx="3776887" cy="351790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828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67200" y="98336"/>
            <a:ext cx="7759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ru-RU" sz="28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Нептун был посещён лишь одним космическим аппаратом, «Вояджером-2», который пролетел вблизи от планеты 25 августа 1989 года.</a:t>
            </a:r>
            <a:endParaRPr lang="ru-RU" sz="3600">
              <a:solidFill>
                <a:srgbClr val="CCECFF"/>
              </a:solidFill>
              <a:effectLst/>
              <a:latin typeface="Bahnschrift Condensed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10" name="364E6B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534427" y="1397000"/>
            <a:ext cx="9838139" cy="5461000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693" y="3144838"/>
            <a:ext cx="5332307" cy="37131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542829" y="1137657"/>
            <a:ext cx="2224728" cy="274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65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241301"/>
            <a:ext cx="7620000" cy="54694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4105180"/>
            <a:ext cx="87249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Нептун по составу близок к Урану. Иногда Уран и Нептун помещают в отдельную категорию «ледяных гигантов». Атмосфера Нептуна, подобно атмосфере Юпитера и Сатурна, состоит в основном из водорода и гелия, наряду со следами углеводородов и, возможно, азота, однако содержит более высокую долю льдов: водного, аммиачного и метанового. Недра Нептуна, как и Урана, состоят главным образом изо льдов и камня. Следы метана во внешних слоях атмосферы являются причиной синего цвета планеты.</a:t>
            </a:r>
            <a:endParaRPr lang="ru-RU" sz="3200">
              <a:solidFill>
                <a:srgbClr val="CCECFF"/>
              </a:solidFill>
              <a:effectLst/>
              <a:latin typeface="Bahnschrift Condensed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63" y="-457202"/>
            <a:ext cx="5755411" cy="524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5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107950" y="5379906"/>
            <a:ext cx="12407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smtClean="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Во </a:t>
            </a:r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время пролёта «Вояджера-2» в 1989 году в южном полушарии Нептуна было обнаружено так называемое Большое тёмное пятно, аналогичное Большому красному пятну на Юпитере. У Нептуна есть слабая и фрагментированная система колец, возможно, обнаруженная ещё в 1960-е годы, но достоверно подтверждённая «Вояджером-2» лишь в 1989 году</a:t>
            </a:r>
            <a:r>
              <a:rPr lang="ru-RU" sz="2000">
                <a:solidFill>
                  <a:srgbClr val="CCEC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2800">
              <a:solidFill>
                <a:srgbClr val="CCE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600" y="82755"/>
            <a:ext cx="74612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В атмосфере Нептуна бушуют самые сильные ветра среди планет Солнечной системы. Температура Нептуна в верхних слоях атмосферы близка к −220 °C. </a:t>
            </a:r>
            <a:endParaRPr lang="ru-RU" sz="2400">
              <a:latin typeface="Bahnschrift Condensed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211" y1="40253" x2="19336" y2="69367"/>
                        <a14:foregroundMark x1="87109" y1="91899" x2="87109" y2="91899"/>
                        <a14:foregroundMark x1="97070" y1="94430" x2="97070" y2="94430"/>
                        <a14:foregroundMark x1="97461" y1="97215" x2="97461" y2="97215"/>
                        <a14:foregroundMark x1="16016" y1="51392" x2="21094" y2="794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1" y="2115112"/>
            <a:ext cx="4432300" cy="341945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521" y1="7031" x2="10521" y2="7031"/>
                        <a14:foregroundMark x1="6667" y1="8906" x2="6667" y2="8906"/>
                        <a14:foregroundMark x1="4167" y1="12969" x2="57188" y2="9375"/>
                        <a14:foregroundMark x1="66250" y1="7344" x2="89688" y2="6406"/>
                        <a14:foregroundMark x1="95417" y1="4375" x2="94896" y2="16250"/>
                        <a14:foregroundMark x1="96146" y1="65156" x2="80417" y2="85469"/>
                        <a14:foregroundMark x1="95104" y1="72500" x2="86563" y2="82500"/>
                        <a14:foregroundMark x1="98229" y1="70469" x2="90833" y2="80000"/>
                        <a14:foregroundMark x1="78854" y1="89844" x2="98438" y2="71875"/>
                        <a14:foregroundMark x1="84479" y1="86250" x2="98646" y2="72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100" y="-1"/>
            <a:ext cx="4279900" cy="285326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6" y="1183773"/>
            <a:ext cx="7464426" cy="4180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290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86"/>
            <a:ext cx="12192000" cy="68398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01100" y="270726"/>
            <a:ext cx="33909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Нептун</a:t>
            </a:r>
            <a:r>
              <a:rPr lang="ru-RU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излучает 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в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2,6 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раза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больше</a:t>
            </a:r>
            <a:r>
              <a:rPr lang="ru-RU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 энергии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, 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чем получает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, </a:t>
            </a:r>
            <a:r>
              <a:rPr lang="ru-RU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а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его 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внутренний источник тепла добавляет 161 % к энергии, получаемой 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от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Солнц</a:t>
            </a:r>
            <a:r>
              <a:rPr lang="ru-RU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а</a:t>
            </a:r>
            <a:r>
              <a:rPr lang="ru-RU" sz="20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.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Хотя 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Нептун — самая далёкая от Солнца планета, его внутренней энергии оказывается достаточно, чтобы породить самые быстрые ветры в </a:t>
            </a:r>
            <a:r>
              <a:rPr lang="en-US" sz="28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Солнечной 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систем</a:t>
            </a:r>
            <a:r>
              <a:rPr lang="ru-RU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е</a:t>
            </a:r>
            <a:r>
              <a:rPr lang="en-US" sz="28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. </a:t>
            </a:r>
            <a:endParaRPr lang="ru-RU" sz="2800">
              <a:solidFill>
                <a:srgbClr val="CCECFF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0"/>
            <a:ext cx="2513075" cy="324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58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31870" y="0"/>
            <a:ext cx="27500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\</a:t>
            </a:r>
            <a:r>
              <a:rPr lang="ru-RU" sz="6000" b="1" cap="none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Факты</a:t>
            </a:r>
            <a:r>
              <a:rPr lang="en-US" sz="5400" b="1" cap="none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/</a:t>
            </a:r>
            <a:endParaRPr lang="ru-RU" sz="5400" b="1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398" y="923330"/>
            <a:ext cx="1188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\\\Среднее </a:t>
            </a:r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расстояние между Нептуном и Солнцем составляет 4,55 миллиардов километров. Это около 30 </a:t>
            </a:r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астрономических </a:t>
            </a:r>
            <a:r>
              <a:rPr lang="ru-RU" sz="24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единиц.</a:t>
            </a:r>
            <a:endParaRPr lang="ru-RU" sz="2400">
              <a:solidFill>
                <a:srgbClr val="CCECFF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" t="51824" r="59" b="641"/>
          <a:stretch/>
        </p:blipFill>
        <p:spPr>
          <a:xfrm>
            <a:off x="188966" y="2882899"/>
            <a:ext cx="12003034" cy="3759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2399" y="2882899"/>
            <a:ext cx="12039601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01699" y="1777662"/>
            <a:ext cx="10388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mtClean="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\\\Один </a:t>
            </a:r>
            <a:r>
              <a:rPr lang="ru-RU" sz="2400">
                <a:solidFill>
                  <a:srgbClr val="CCECFF"/>
                </a:solidFill>
                <a:latin typeface="Bahnschrift Condensed" panose="020B0502040204020203" pitchFamily="34" charset="0"/>
                <a:ea typeface="Calibri" panose="020F0502020204030204" pitchFamily="34" charset="0"/>
              </a:rPr>
              <a:t>нептунианский год (полный оборот вокруг Солнца) длится почти 165 земных лет. </a:t>
            </a:r>
            <a:endParaRPr lang="ru-RU" sz="2400">
              <a:solidFill>
                <a:srgbClr val="CCECFF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88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544</Words>
  <Application>Microsoft Office PowerPoint</Application>
  <PresentationFormat>Широкоэкранный</PresentationFormat>
  <Paragraphs>18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Bahnschrift Condensed</vt:lpstr>
      <vt:lpstr>Calibri</vt:lpstr>
      <vt:lpstr>Calibri Light</vt:lpstr>
      <vt:lpstr>Times New Roman</vt:lpstr>
      <vt:lpstr>Тема Office</vt:lpstr>
      <vt:lpstr>НЕПТУН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НЕПТУН</dc:title>
  <dc:creator>now now</dc:creator>
  <cp:lastModifiedBy>now now</cp:lastModifiedBy>
  <cp:revision>13</cp:revision>
  <dcterms:created xsi:type="dcterms:W3CDTF">2020-12-20T18:02:40Z</dcterms:created>
  <dcterms:modified xsi:type="dcterms:W3CDTF">2020-12-20T20:01:16Z</dcterms:modified>
</cp:coreProperties>
</file>