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81" autoAdjust="0"/>
  </p:normalViewPr>
  <p:slideViewPr>
    <p:cSldViewPr>
      <p:cViewPr varScale="1">
        <p:scale>
          <a:sx n="112" d="100"/>
          <a:sy n="112" d="100"/>
        </p:scale>
        <p:origin x="-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7675669-9581-4BAC-A9F0-1313F8D066CE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D51BD7C-0D3D-4E30-AF8D-0D9EC0F77D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Эволюция Вычислительной техники</a:t>
            </a:r>
            <a:endParaRPr lang="ru-RU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От Абака до Планшетного ПК!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25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cap="none" dirty="0" smtClean="0"/>
              <a:t>1938 г. Конрад </a:t>
            </a:r>
            <a:r>
              <a:rPr lang="ru-RU" sz="3200" cap="none" dirty="0" err="1" smtClean="0"/>
              <a:t>Цузе</a:t>
            </a:r>
            <a:r>
              <a:rPr lang="ru-RU" sz="3200" cap="none" dirty="0" smtClean="0"/>
              <a:t> и </a:t>
            </a:r>
            <a:r>
              <a:rPr lang="en-US" sz="3200" cap="none" dirty="0" smtClean="0"/>
              <a:t>Z1</a:t>
            </a:r>
            <a:endParaRPr lang="ru-RU" sz="3200" cap="none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2520280" cy="325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60990"/>
            <a:ext cx="4248472" cy="316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95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/>
              <a:t>1963 г. Первая </a:t>
            </a:r>
            <a:r>
              <a:rPr lang="ru-RU" cap="none" dirty="0"/>
              <a:t>М</a:t>
            </a:r>
            <a:r>
              <a:rPr lang="ru-RU" cap="none" dirty="0" smtClean="0"/>
              <a:t>ышка</a:t>
            </a:r>
            <a:endParaRPr lang="ru-RU" cap="none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62278"/>
            <a:ext cx="335472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23403"/>
            <a:ext cx="3393073" cy="238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52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cap="none" dirty="0"/>
              <a:t>Э</a:t>
            </a:r>
            <a:r>
              <a:rPr lang="ru-RU" sz="1800" cap="none" dirty="0" smtClean="0"/>
              <a:t>лектронные лампы, Транзисторы, Интегральные Схемы.</a:t>
            </a:r>
            <a:endParaRPr lang="ru-RU" sz="1800" cap="none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09094"/>
            <a:ext cx="1442279" cy="299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77221"/>
            <a:ext cx="2426623" cy="306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87483"/>
            <a:ext cx="2520280" cy="183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7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cap="none" dirty="0" smtClean="0"/>
              <a:t>1976 г. </a:t>
            </a:r>
            <a:r>
              <a:rPr lang="en-US" sz="2000" cap="none" dirty="0" smtClean="0"/>
              <a:t>Apple 1</a:t>
            </a:r>
            <a:r>
              <a:rPr lang="ru-RU" sz="2000" cap="none" dirty="0" smtClean="0"/>
              <a:t>, стоимость: </a:t>
            </a:r>
            <a:r>
              <a:rPr lang="en-US" sz="2000" cap="none" dirty="0" smtClean="0"/>
              <a:t>$</a:t>
            </a:r>
            <a:r>
              <a:rPr lang="ru-RU" sz="2000" cap="none" dirty="0" smtClean="0"/>
              <a:t>666</a:t>
            </a:r>
            <a:r>
              <a:rPr lang="en-US" sz="2000" cap="none" dirty="0" smtClean="0"/>
              <a:t>,66</a:t>
            </a:r>
            <a:endParaRPr lang="ru-RU" sz="2000" cap="non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20888"/>
            <a:ext cx="3816424" cy="312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9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cap="none" dirty="0" smtClean="0"/>
              <a:t>1980 г. Изобретение </a:t>
            </a:r>
            <a:r>
              <a:rPr lang="ru-RU" sz="2000" cap="none" dirty="0" err="1" smtClean="0"/>
              <a:t>ctrl+alt+delete</a:t>
            </a:r>
            <a:r>
              <a:rPr lang="ru-RU" sz="2000" cap="none" dirty="0" smtClean="0"/>
              <a:t>, </a:t>
            </a:r>
            <a:r>
              <a:rPr lang="ru-RU" sz="2000" cap="none" dirty="0"/>
              <a:t>Д</a:t>
            </a:r>
            <a:r>
              <a:rPr lang="ru-RU" sz="2000" cap="none" dirty="0" smtClean="0"/>
              <a:t>эвид Брэдли (</a:t>
            </a:r>
            <a:r>
              <a:rPr lang="en-US" sz="2000" cap="none" dirty="0" smtClean="0"/>
              <a:t>IBM PC</a:t>
            </a:r>
            <a:r>
              <a:rPr lang="ru-RU" sz="2000" cap="none" dirty="0" smtClean="0"/>
              <a:t>)</a:t>
            </a:r>
            <a:endParaRPr lang="ru-RU" sz="2000" cap="none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536" y="2420888"/>
            <a:ext cx="4341093" cy="31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18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cap="none" dirty="0" smtClean="0"/>
              <a:t>1981 г. Персональный Компьютер от </a:t>
            </a:r>
            <a:r>
              <a:rPr lang="en-US" sz="2800" cap="none" dirty="0" smtClean="0"/>
              <a:t>IBM PC</a:t>
            </a:r>
            <a:endParaRPr lang="ru-RU" sz="2800" cap="none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48880"/>
            <a:ext cx="4104456" cy="322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681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cap="none" dirty="0" smtClean="0"/>
              <a:t>1984 г. </a:t>
            </a:r>
            <a:r>
              <a:rPr lang="en-US" sz="3200" cap="none" dirty="0" err="1" smtClean="0"/>
              <a:t>M</a:t>
            </a:r>
            <a:r>
              <a:rPr lang="ru-RU" sz="3200" cap="none" dirty="0" err="1" smtClean="0"/>
              <a:t>acintosh</a:t>
            </a:r>
            <a:endParaRPr lang="ru-RU" sz="3200" cap="none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964780" cy="313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801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cap="none" dirty="0" smtClean="0"/>
              <a:t>1981 г. </a:t>
            </a:r>
            <a:r>
              <a:rPr lang="en-US" sz="2400" cap="none" dirty="0"/>
              <a:t>A</a:t>
            </a:r>
            <a:r>
              <a:rPr lang="en-US" sz="2400" cap="none" dirty="0" smtClean="0"/>
              <a:t>tari – Asteroids</a:t>
            </a:r>
            <a:r>
              <a:rPr lang="ru-RU" sz="2400" cap="none" dirty="0" smtClean="0"/>
              <a:t>,</a:t>
            </a:r>
            <a:r>
              <a:rPr lang="en-US" sz="2400" cap="none" dirty="0" smtClean="0"/>
              <a:t> </a:t>
            </a:r>
            <a:br>
              <a:rPr lang="en-US" sz="2400" cap="none" dirty="0" smtClean="0"/>
            </a:br>
            <a:r>
              <a:rPr lang="en-US" sz="2400" cap="none" dirty="0" smtClean="0"/>
              <a:t>Shigeru Miyamoto – </a:t>
            </a:r>
            <a:r>
              <a:rPr lang="en-US" sz="2400" cap="none" dirty="0"/>
              <a:t>D</a:t>
            </a:r>
            <a:r>
              <a:rPr lang="ru-RU" sz="2400" cap="none" dirty="0" err="1" smtClean="0"/>
              <a:t>onkey</a:t>
            </a:r>
            <a:r>
              <a:rPr lang="ru-RU" sz="2400" cap="none" dirty="0" smtClean="0"/>
              <a:t> </a:t>
            </a:r>
            <a:r>
              <a:rPr lang="en-US" sz="2400" cap="none" dirty="0" err="1"/>
              <a:t>K</a:t>
            </a:r>
            <a:r>
              <a:rPr lang="ru-RU" sz="2400" cap="none" dirty="0" err="1" smtClean="0"/>
              <a:t>ong</a:t>
            </a:r>
            <a:endParaRPr lang="ru-RU" sz="2400" cap="none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65136"/>
            <a:ext cx="288032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597390"/>
            <a:ext cx="4174320" cy="277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10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cap="none" dirty="0" smtClean="0"/>
              <a:t>1984 г. </a:t>
            </a:r>
            <a:r>
              <a:rPr lang="ru-RU" sz="2800" cap="none" dirty="0"/>
              <a:t>А</a:t>
            </a:r>
            <a:r>
              <a:rPr lang="ru-RU" sz="2800" cap="none" dirty="0" smtClean="0"/>
              <a:t>лексей Пажитнов, Тетрис.</a:t>
            </a:r>
            <a:endParaRPr lang="ru-RU" sz="2800" cap="none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9872"/>
            <a:ext cx="208597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348880"/>
            <a:ext cx="4209652" cy="305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1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1997 </a:t>
            </a:r>
            <a:r>
              <a:rPr lang="ru-RU" cap="none" dirty="0" smtClean="0"/>
              <a:t>г</a:t>
            </a:r>
            <a:r>
              <a:rPr lang="ru-RU" dirty="0" smtClean="0"/>
              <a:t>. </a:t>
            </a:r>
            <a:r>
              <a:rPr lang="en-US" dirty="0" err="1"/>
              <a:t>Ultima</a:t>
            </a:r>
            <a:r>
              <a:rPr lang="en-US" dirty="0"/>
              <a:t> Online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79"/>
            <a:ext cx="4824536" cy="319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99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cap="none" dirty="0" smtClean="0"/>
              <a:t>2700 г. до н.э. Абак или Счеты</a:t>
            </a:r>
            <a:endParaRPr lang="ru-RU" sz="2400" cap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20888"/>
            <a:ext cx="4536392" cy="316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67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none" dirty="0" smtClean="0"/>
              <a:t>2000 г. </a:t>
            </a:r>
            <a:r>
              <a:rPr lang="en-US" cap="none" dirty="0"/>
              <a:t>T</a:t>
            </a:r>
            <a:r>
              <a:rPr lang="en-US" cap="none" dirty="0" smtClean="0"/>
              <a:t>he Sims, </a:t>
            </a:r>
            <a:r>
              <a:rPr lang="ru-RU" cap="none" dirty="0" err="1" smtClean="0"/>
              <a:t>Уилл</a:t>
            </a:r>
            <a:r>
              <a:rPr lang="ru-RU" cap="none" dirty="0" smtClean="0"/>
              <a:t> Райт</a:t>
            </a:r>
            <a:endParaRPr lang="ru-RU" cap="none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08920"/>
            <a:ext cx="3929656" cy="261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40037"/>
            <a:ext cx="2264675" cy="315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87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cap="none" dirty="0" smtClean="0"/>
              <a:t>1994 г. Консоли. Начало.</a:t>
            </a:r>
            <a:endParaRPr lang="ru-RU" sz="2800" cap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20" y="2348880"/>
            <a:ext cx="2512732" cy="157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21059"/>
            <a:ext cx="2752378" cy="17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716" y="4091709"/>
            <a:ext cx="1800200" cy="161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32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cap="none" dirty="0" smtClean="0"/>
              <a:t>2010 г. Стив Джобс -создатель первого планшетного ПК. </a:t>
            </a:r>
            <a:endParaRPr lang="ru-RU" sz="2000" cap="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64904"/>
            <a:ext cx="378331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34369"/>
            <a:ext cx="2299306" cy="3197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83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cap="none" dirty="0" smtClean="0"/>
              <a:t>Какой компьютер стоил </a:t>
            </a:r>
            <a:r>
              <a:rPr lang="en-US" sz="2800" cap="none" dirty="0" smtClean="0"/>
              <a:t>$</a:t>
            </a:r>
            <a:r>
              <a:rPr lang="ru-RU" sz="2800" cap="none" dirty="0" smtClean="0"/>
              <a:t>666</a:t>
            </a:r>
            <a:r>
              <a:rPr lang="en-US" sz="2800" cap="none" dirty="0" smtClean="0"/>
              <a:t>?</a:t>
            </a:r>
            <a:endParaRPr lang="ru-RU" sz="2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2438400"/>
            <a:ext cx="3128392" cy="3048001"/>
          </a:xfrm>
        </p:spPr>
        <p:txBody>
          <a:bodyPr/>
          <a:lstStyle/>
          <a:p>
            <a:r>
              <a:rPr lang="en-US" dirty="0" smtClean="0"/>
              <a:t>Apple 1</a:t>
            </a:r>
            <a:endParaRPr lang="ru-RU" dirty="0" smtClean="0"/>
          </a:p>
          <a:p>
            <a:r>
              <a:rPr lang="ru-RU" dirty="0"/>
              <a:t>1976 г.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3457795" cy="2829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01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cap="none" dirty="0"/>
              <a:t>К</a:t>
            </a:r>
            <a:r>
              <a:rPr lang="ru-RU" sz="2400" cap="none" dirty="0" smtClean="0"/>
              <a:t>то создал тетрис? </a:t>
            </a:r>
            <a:br>
              <a:rPr lang="ru-RU" sz="2400" cap="none" dirty="0" smtClean="0"/>
            </a:br>
            <a:r>
              <a:rPr lang="ru-RU" sz="2400" cap="none" dirty="0" smtClean="0"/>
              <a:t>В каком году?</a:t>
            </a:r>
            <a:endParaRPr lang="ru-RU" sz="24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2438400"/>
            <a:ext cx="3704456" cy="3048001"/>
          </a:xfrm>
        </p:spPr>
        <p:txBody>
          <a:bodyPr/>
          <a:lstStyle/>
          <a:p>
            <a:r>
              <a:rPr lang="ru-RU" dirty="0" smtClean="0"/>
              <a:t>Алексей Пажитнов</a:t>
            </a:r>
          </a:p>
          <a:p>
            <a:r>
              <a:rPr lang="ru-RU" dirty="0"/>
              <a:t>1984 г.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9872"/>
            <a:ext cx="208597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16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cap="none" dirty="0"/>
              <a:t>К</a:t>
            </a:r>
            <a:r>
              <a:rPr lang="ru-RU" sz="2400" cap="none" dirty="0" smtClean="0"/>
              <a:t>ем была предложена идея перфокарт?</a:t>
            </a:r>
            <a:endParaRPr lang="ru-RU" sz="24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2438400"/>
            <a:ext cx="3200400" cy="3048001"/>
          </a:xfrm>
        </p:spPr>
        <p:txBody>
          <a:bodyPr/>
          <a:lstStyle/>
          <a:p>
            <a:r>
              <a:rPr lang="ru-RU" dirty="0"/>
              <a:t>Чарльз Бэббидж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18647"/>
            <a:ext cx="2146032" cy="323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40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600" cap="none" dirty="0"/>
              <a:t>К</a:t>
            </a:r>
            <a:r>
              <a:rPr lang="ru-RU" sz="1600" cap="none" dirty="0" smtClean="0"/>
              <a:t>ак называлась машина для обработки результатов переписи населения? </a:t>
            </a:r>
            <a:br>
              <a:rPr lang="ru-RU" sz="1600" cap="none" dirty="0" smtClean="0"/>
            </a:br>
            <a:r>
              <a:rPr lang="ru-RU" sz="1600" cap="none" dirty="0"/>
              <a:t>К</a:t>
            </a:r>
            <a:r>
              <a:rPr lang="ru-RU" sz="1600" cap="none" dirty="0" smtClean="0"/>
              <a:t>ем и когда она была создана?</a:t>
            </a:r>
            <a:endParaRPr lang="ru-RU" sz="16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2438400"/>
            <a:ext cx="3344416" cy="3048001"/>
          </a:xfrm>
        </p:spPr>
        <p:txBody>
          <a:bodyPr/>
          <a:lstStyle/>
          <a:p>
            <a:r>
              <a:rPr lang="ru-RU" dirty="0" smtClean="0"/>
              <a:t>Табулятор</a:t>
            </a:r>
          </a:p>
          <a:p>
            <a:r>
              <a:rPr lang="ru-RU" dirty="0" smtClean="0"/>
              <a:t>Герман Холлерит</a:t>
            </a:r>
          </a:p>
          <a:p>
            <a:r>
              <a:rPr lang="ru-RU" dirty="0"/>
              <a:t>1888 г.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3480"/>
            <a:ext cx="3228103" cy="260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35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cap="none" dirty="0" smtClean="0"/>
              <a:t>Какой предмет является необходимым для перемещения курсора? Почему он так назван? Кем и когда был создан?</a:t>
            </a:r>
            <a:endParaRPr lang="ru-RU" sz="18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2438400"/>
            <a:ext cx="3272408" cy="3048001"/>
          </a:xfrm>
        </p:spPr>
        <p:txBody>
          <a:bodyPr/>
          <a:lstStyle/>
          <a:p>
            <a:r>
              <a:rPr lang="ru-RU" dirty="0" smtClean="0"/>
              <a:t>Мышь</a:t>
            </a:r>
          </a:p>
          <a:p>
            <a:r>
              <a:rPr lang="ru-RU" dirty="0" smtClean="0"/>
              <a:t>Шнур напоминал хвост</a:t>
            </a:r>
          </a:p>
          <a:p>
            <a:r>
              <a:rPr lang="ru-RU" dirty="0" smtClean="0"/>
              <a:t>Дуглас </a:t>
            </a:r>
            <a:r>
              <a:rPr lang="ru-RU" dirty="0" err="1" smtClean="0"/>
              <a:t>Энгельбарт</a:t>
            </a:r>
            <a:endParaRPr lang="ru-RU" dirty="0" smtClean="0"/>
          </a:p>
          <a:p>
            <a:r>
              <a:rPr lang="ru-RU" dirty="0" smtClean="0"/>
              <a:t>1963 г.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20" y="2708920"/>
            <a:ext cx="3393073" cy="238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33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000" cap="none" dirty="0"/>
              <a:t>С</a:t>
            </a:r>
            <a:r>
              <a:rPr lang="ru-RU" sz="2000" cap="none" dirty="0" smtClean="0"/>
              <a:t> чем было связано создание симуляторов?  Какими они были? </a:t>
            </a:r>
            <a:endParaRPr lang="ru-RU" sz="20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2438400"/>
            <a:ext cx="3848472" cy="3048001"/>
          </a:xfrm>
        </p:spPr>
        <p:txBody>
          <a:bodyPr/>
          <a:lstStyle/>
          <a:p>
            <a:r>
              <a:rPr lang="ru-RU" dirty="0" smtClean="0"/>
              <a:t>С началом нового миллениума</a:t>
            </a:r>
          </a:p>
          <a:p>
            <a:r>
              <a:rPr lang="ru-RU" dirty="0" smtClean="0"/>
              <a:t>Симуляторы бога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2264675" cy="315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3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000" cap="none" dirty="0"/>
              <a:t>К</a:t>
            </a:r>
            <a:r>
              <a:rPr lang="ru-RU" sz="2000" cap="none" dirty="0" smtClean="0"/>
              <a:t>акое известное сочетание клавиш было изобретено на клавиатуре? Кем? Когда? </a:t>
            </a:r>
            <a:endParaRPr lang="ru-RU" sz="20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2438400"/>
            <a:ext cx="3344416" cy="3048001"/>
          </a:xfrm>
        </p:spPr>
        <p:txBody>
          <a:bodyPr/>
          <a:lstStyle/>
          <a:p>
            <a:r>
              <a:rPr lang="ru-RU" dirty="0" err="1" smtClean="0"/>
              <a:t>ctrl+alt+delete</a:t>
            </a:r>
            <a:endParaRPr lang="ru-RU" dirty="0" smtClean="0"/>
          </a:p>
          <a:p>
            <a:r>
              <a:rPr lang="ru-RU" dirty="0"/>
              <a:t>Дэвид Брэдли (</a:t>
            </a:r>
            <a:r>
              <a:rPr lang="en-US" dirty="0"/>
              <a:t>IBM PC</a:t>
            </a:r>
            <a:r>
              <a:rPr lang="ru-RU" dirty="0"/>
              <a:t>)</a:t>
            </a:r>
          </a:p>
          <a:p>
            <a:r>
              <a:rPr lang="ru-RU" dirty="0"/>
              <a:t>1980 г.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8920"/>
            <a:ext cx="3355546" cy="245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60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cap="none" dirty="0" smtClean="0"/>
              <a:t>1623 г. логарифмическая линейка</a:t>
            </a:r>
            <a:endParaRPr lang="ru-RU" sz="2400" cap="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6952"/>
            <a:ext cx="7200800" cy="151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43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cap="none" dirty="0"/>
              <a:t>К</a:t>
            </a:r>
            <a:r>
              <a:rPr lang="ru-RU" sz="2400" cap="none" dirty="0" smtClean="0"/>
              <a:t>акие компании начали массовый выпуск консолей? В каком году?</a:t>
            </a:r>
            <a:endParaRPr lang="ru-RU" sz="2400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2438400"/>
            <a:ext cx="3920480" cy="3048001"/>
          </a:xfrm>
        </p:spPr>
        <p:txBody>
          <a:bodyPr/>
          <a:lstStyle/>
          <a:p>
            <a:r>
              <a:rPr lang="en-US" dirty="0" smtClean="0"/>
              <a:t>Sony</a:t>
            </a:r>
          </a:p>
          <a:p>
            <a:r>
              <a:rPr lang="en-US" dirty="0" smtClean="0"/>
              <a:t>Microsoft</a:t>
            </a:r>
          </a:p>
          <a:p>
            <a:r>
              <a:rPr lang="en-US" dirty="0" smtClean="0"/>
              <a:t>Nintendo</a:t>
            </a:r>
          </a:p>
          <a:p>
            <a:r>
              <a:rPr lang="en-US" dirty="0" smtClean="0"/>
              <a:t>1994 </a:t>
            </a:r>
            <a:r>
              <a:rPr lang="ru-RU" dirty="0" smtClean="0"/>
              <a:t>г.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6952"/>
            <a:ext cx="2512732" cy="157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5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Прими красную таблетку: Наука, философия и религия в «Матрице» / Под ред. </a:t>
            </a:r>
            <a:r>
              <a:rPr lang="ru-RU" dirty="0" err="1"/>
              <a:t>Гленна</a:t>
            </a:r>
            <a:r>
              <a:rPr lang="ru-RU" dirty="0"/>
              <a:t> </a:t>
            </a:r>
            <a:r>
              <a:rPr lang="ru-RU" dirty="0" err="1"/>
              <a:t>Йеффета</a:t>
            </a:r>
            <a:r>
              <a:rPr lang="ru-RU" dirty="0"/>
              <a:t>; </a:t>
            </a:r>
            <a:r>
              <a:rPr lang="ru-RU" dirty="0" smtClean="0"/>
              <a:t>2003</a:t>
            </a:r>
            <a:r>
              <a:rPr lang="ru-RU" dirty="0"/>
              <a:t>. — 312 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Статья Рея </a:t>
            </a:r>
            <a:r>
              <a:rPr lang="ru-RU" dirty="0" err="1" smtClean="0"/>
              <a:t>Курцвейля</a:t>
            </a:r>
            <a:r>
              <a:rPr lang="ru-RU" dirty="0" smtClean="0"/>
              <a:t> «Слияние человека с машиной» (стр. 219)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56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 smtClean="0"/>
              <a:t>1820 г. арифмометр</a:t>
            </a:r>
            <a:endParaRPr lang="ru-RU" cap="none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89" y="2832271"/>
            <a:ext cx="2822815" cy="232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69722"/>
            <a:ext cx="4176464" cy="265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05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cap="none" dirty="0"/>
              <a:t>Ч</a:t>
            </a:r>
            <a:r>
              <a:rPr lang="ru-RU" sz="2000" cap="none" dirty="0" smtClean="0"/>
              <a:t>арльз Бэббидж (1791 — 1871). </a:t>
            </a:r>
            <a:br>
              <a:rPr lang="ru-RU" sz="2000" cap="none" dirty="0" smtClean="0"/>
            </a:br>
            <a:r>
              <a:rPr lang="ru-RU" sz="2000" cap="none" dirty="0"/>
              <a:t>И</a:t>
            </a:r>
            <a:r>
              <a:rPr lang="ru-RU" sz="2000" cap="none" dirty="0" smtClean="0"/>
              <a:t>дея – перфокарты!</a:t>
            </a:r>
            <a:endParaRPr lang="ru-RU" sz="2000" cap="non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18647"/>
            <a:ext cx="2146032" cy="323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484" y="2318647"/>
            <a:ext cx="3312368" cy="1613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170" y="3987662"/>
            <a:ext cx="3460996" cy="156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67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cap="none" dirty="0" smtClean="0"/>
              <a:t>1832 г. Разностная машина Чарльза Бэббиджа</a:t>
            </a:r>
            <a:endParaRPr lang="ru-RU" sz="2000" cap="non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92" y="2386632"/>
            <a:ext cx="2523256" cy="3188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56755"/>
            <a:ext cx="4331623" cy="3248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12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cap="none" dirty="0" smtClean="0"/>
              <a:t>1837 г. Аналитическая машина Чарльза Бэббиджа</a:t>
            </a:r>
            <a:endParaRPr lang="ru-RU" sz="2000" cap="non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95816"/>
            <a:ext cx="3600400" cy="281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6" y="2469660"/>
            <a:ext cx="3580633" cy="307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cap="none" dirty="0" smtClean="0"/>
              <a:t>1888 г. Герман Холлерит,</a:t>
            </a:r>
            <a:br>
              <a:rPr lang="ru-RU" sz="2800" cap="none" dirty="0" smtClean="0"/>
            </a:br>
            <a:r>
              <a:rPr lang="ru-RU" sz="2800" cap="none" dirty="0" smtClean="0"/>
              <a:t>Табулятор</a:t>
            </a:r>
            <a:endParaRPr lang="ru-RU" sz="2800" cap="non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1"/>
            <a:ext cx="2376264" cy="336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44476"/>
            <a:ext cx="4602754" cy="282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5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cap="none" dirty="0" smtClean="0"/>
              <a:t>1890 г. Обработка результатов переписи</a:t>
            </a:r>
            <a:endParaRPr lang="ru-RU" sz="2400" cap="non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48880"/>
            <a:ext cx="4032448" cy="324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50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306</TotalTime>
  <Words>332</Words>
  <Application>Microsoft Office PowerPoint</Application>
  <PresentationFormat>Экран (4:3)</PresentationFormat>
  <Paragraphs>55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Кутюр</vt:lpstr>
      <vt:lpstr>Эволюция Вычислительной техники</vt:lpstr>
      <vt:lpstr>2700 г. до н.э. Абак или Счеты</vt:lpstr>
      <vt:lpstr>1623 г. логарифмическая линейка</vt:lpstr>
      <vt:lpstr>1820 г. арифмометр</vt:lpstr>
      <vt:lpstr>Чарльз Бэббидж (1791 — 1871).  Идея – перфокарты!</vt:lpstr>
      <vt:lpstr>1832 г. Разностная машина Чарльза Бэббиджа</vt:lpstr>
      <vt:lpstr>1837 г. Аналитическая машина Чарльза Бэббиджа</vt:lpstr>
      <vt:lpstr>1888 г. Герман Холлерит, Табулятор</vt:lpstr>
      <vt:lpstr>1890 г. Обработка результатов переписи</vt:lpstr>
      <vt:lpstr>1938 г. Конрад Цузе и Z1</vt:lpstr>
      <vt:lpstr>1963 г. Первая Мышка</vt:lpstr>
      <vt:lpstr>Электронные лампы, Транзисторы, Интегральные Схемы.</vt:lpstr>
      <vt:lpstr>1976 г. Apple 1, стоимость: $666,66</vt:lpstr>
      <vt:lpstr>1980 г. Изобретение ctrl+alt+delete, Дэвид Брэдли (IBM PC)</vt:lpstr>
      <vt:lpstr>1981 г. Персональный Компьютер от IBM PC</vt:lpstr>
      <vt:lpstr>1984 г. Macintosh</vt:lpstr>
      <vt:lpstr>1981 г. Atari – Asteroids,  Shigeru Miyamoto – Donkey Kong</vt:lpstr>
      <vt:lpstr>1984 г. Алексей Пажитнов, Тетрис.</vt:lpstr>
      <vt:lpstr>1997 г. Ultima Online</vt:lpstr>
      <vt:lpstr>2000 г. The Sims, Уилл Райт</vt:lpstr>
      <vt:lpstr>1994 г. Консоли. Начало.</vt:lpstr>
      <vt:lpstr>2010 г. Стив Джобс -создатель первого планшетного ПК. </vt:lpstr>
      <vt:lpstr>Какой компьютер стоил $666?</vt:lpstr>
      <vt:lpstr>Кто создал тетрис?  В каком году?</vt:lpstr>
      <vt:lpstr>Кем была предложена идея перфокарт?</vt:lpstr>
      <vt:lpstr>Как называлась машина для обработки результатов переписи населения?  Кем и когда она была создана?</vt:lpstr>
      <vt:lpstr>Какой предмет является необходимым для перемещения курсора? Почему он так назван? Кем и когда был создан?</vt:lpstr>
      <vt:lpstr>С чем было связано создание симуляторов?  Какими они были? </vt:lpstr>
      <vt:lpstr>Какое известное сочетание клавиш было изобретено на клавиатуре? Кем? Когда? </vt:lpstr>
      <vt:lpstr>Какие компании начали массовый выпуск консолей? В каком году?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Ivan</dc:creator>
  <cp:lastModifiedBy>Ivan</cp:lastModifiedBy>
  <cp:revision>24</cp:revision>
  <dcterms:created xsi:type="dcterms:W3CDTF">2012-12-06T16:11:24Z</dcterms:created>
  <dcterms:modified xsi:type="dcterms:W3CDTF">2012-12-16T18:51:41Z</dcterms:modified>
</cp:coreProperties>
</file>