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77" r:id="rId7"/>
    <p:sldId id="263" r:id="rId8"/>
    <p:sldId id="264" r:id="rId9"/>
    <p:sldId id="265" r:id="rId10"/>
    <p:sldId id="268" r:id="rId11"/>
    <p:sldId id="267" r:id="rId12"/>
    <p:sldId id="269" r:id="rId13"/>
    <p:sldId id="279" r:id="rId14"/>
    <p:sldId id="278" r:id="rId15"/>
    <p:sldId id="270" r:id="rId16"/>
    <p:sldId id="272" r:id="rId17"/>
    <p:sldId id="275" r:id="rId18"/>
    <p:sldId id="28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noginsk-ds77.caduk.ru/DswMedia/ramka-dlya-foto-ili-risunk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14"/>
            <a:ext cx="9280875" cy="68345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996952"/>
            <a:ext cx="6811120" cy="17526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Воспитатели: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Тезадова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М.С.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Соблирова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М.М.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071546"/>
            <a:ext cx="8229600" cy="207170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 по ПДД во второй младшей группе  «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Дельфиненок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«Неделя безопасности дорожного движения»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s.nashaucheba.ru/tw_files2/urls_3/1476/d-1475273/1475273_html_m578998b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9" name="Rectangle 1"/>
          <p:cNvSpPr>
            <a:spLocks noGrp="1" noChangeArrowheads="1"/>
          </p:cNvSpPr>
          <p:nvPr>
            <p:ph sz="quarter" idx="1"/>
          </p:nvPr>
        </p:nvSpPr>
        <p:spPr bwMode="auto">
          <a:xfrm>
            <a:off x="683568" y="881137"/>
            <a:ext cx="792088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день</a:t>
            </a:r>
            <a:endParaRPr kumimoji="0" lang="ru-RU" sz="18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1.НОД «Рассматривание грузовой и легковой машины»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Д/игра «Подбери колёса к машине»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3.Чтение стихотворения А. Богданович</a:t>
            </a: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«Пешеходу – малышу».                                                                                                                            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Подвижная игра «Воробышки и автомобиль».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день</a:t>
            </a:r>
            <a:endParaRPr kumimoji="0" lang="ru-RU" sz="18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НОД «Знакомство с дорожными знаками «Пешеход» и «Дети».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Лото «Дорожные знаки»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Чтение С. Маршак «Мяч».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4.Работа с родителями: папка - передвижка «Азбука безопасности»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день                                                                                                                                                      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Беседа «О транспорте»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.Сюжетно – ролевая игра «Автобус»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Организация экскурсии к пешеходному переходу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.Загадки о транспорте.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.Беседа «Наша улица»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1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6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6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6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16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s.nashaucheba.ru/tw_files2/urls_3/1476/d-1475273/1475273_html_m578998b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5" name="Rectangle 1"/>
          <p:cNvSpPr>
            <a:spLocks noGrp="1" noChangeArrowheads="1"/>
          </p:cNvSpPr>
          <p:nvPr>
            <p:ph sz="quarter" idx="1"/>
          </p:nvPr>
        </p:nvSpPr>
        <p:spPr bwMode="auto">
          <a:xfrm>
            <a:off x="539552" y="1041702"/>
            <a:ext cx="820891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tabLst/>
            </a:pPr>
            <a:r>
              <a:rPr kumimoji="0" lang="ru-RU" sz="1800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день</a:t>
            </a:r>
            <a:endParaRPr kumimoji="0" lang="ru-RU" sz="18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1.Аппликация «Наш друг светофор»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2.П /игра « Цветные автомобили».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3.Д/ игра «О чём говорит знак».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Досуг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«Как ребята учили Лисичку правилам дорожного движения»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Работа с родителями: консультация «Учим ребёнка правилам безопасности»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tabLst/>
            </a:pPr>
            <a:r>
              <a:rPr kumimoji="0" lang="ru-RU" sz="1800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Итоговое мероприятие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1.Выставка детских работ «Веселый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светофорик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Папка -  передвижка «Азбука безопасности».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Развивающая предметно – пространственная среда по ПДД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Изготовление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лэпбука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изучению ПДД                                                                                                                    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Презентация проекта «Азбука безопасности» </a:t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s.nashaucheba.ru/tw_files2/urls_3/1476/d-1475273/1475273_html_m578998b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1" name="Rectangle 1"/>
          <p:cNvSpPr>
            <a:spLocks noGrp="1" noChangeArrowheads="1"/>
          </p:cNvSpPr>
          <p:nvPr>
            <p:ph sz="quarter" idx="1"/>
          </p:nvPr>
        </p:nvSpPr>
        <p:spPr bwMode="auto">
          <a:xfrm>
            <a:off x="971600" y="476672"/>
            <a:ext cx="7128594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09650" algn="l"/>
              </a:tabLst>
            </a:pPr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IV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.Итоги проекта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09650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100965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1.Де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знают, умеют узнавать и называть разные виды транспорта;.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100965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Имеют представление о дороге, умеют различать проезжую часть дороги, тротуар, обочину и знают их назначение;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100965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Знают сигналы светофора и их значение;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100965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Имеют элементарные представления о правилах дорожного движения в качестве пешехода.                                                                                                                                               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100965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Привлечение внимания родителей к проблеме безопасного поведения детей на улице, важности личного примера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100965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Обогащенная развивающая предметно – пространственная среда группы</a:t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fs.nashaucheba.ru/tw_files2/urls_3/1476/d-1475273/1475273_html_m578998b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YYS2b869zk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85720" y="857232"/>
            <a:ext cx="2643206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827584" y="332656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Выставка детских работ «Веселый </a:t>
            </a:r>
            <a:r>
              <a:rPr lang="ru-RU" sz="2400" b="1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светофорик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algn="ctr"/>
            <a:endParaRPr lang="ru-RU" sz="2400" dirty="0"/>
          </a:p>
        </p:txBody>
      </p:sp>
      <p:pic>
        <p:nvPicPr>
          <p:cNvPr id="11" name="Рисунок 10" descr="C:\Windows\system32\config\systemprofile\Desktop\.thumbnails\25279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857232"/>
            <a:ext cx="2643206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C:\Windows\system32\config\systemprofile\Desktop\.thumbnails\25281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857232"/>
            <a:ext cx="2500330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 descr="C:\Windows\system32\config\systemprofile\Desktop\WhatsApp Images\IMG-20220126-WA0000.jpg"/>
          <p:cNvPicPr/>
          <p:nvPr/>
        </p:nvPicPr>
        <p:blipFill>
          <a:blip r:embed="rId6"/>
          <a:srcRect l="10983" t="23174" r="23117" b="22336"/>
          <a:stretch>
            <a:fillRect/>
          </a:stretch>
        </p:blipFill>
        <p:spPr bwMode="auto">
          <a:xfrm>
            <a:off x="2571736" y="3643314"/>
            <a:ext cx="2357454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C:\Windows\system32\config\systemprofile\Desktop\.thumbnails\24995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 rot="5400000">
            <a:off x="273814" y="3512344"/>
            <a:ext cx="2143125" cy="21193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 descr="C:\Windows\system32\config\systemprofile\Desktop\WhatsApp Images\IMG-20220126-WA0118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 rot="5400000">
            <a:off x="4893468" y="3750471"/>
            <a:ext cx="2857520" cy="2643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s.nashaucheba.ru/tw_files2/urls_3/1476/d-1475273/1475273_html_m578998b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483768" y="2780929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Досуг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«Как ребята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учились правилам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дорожного движения»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sz="2400" dirty="0"/>
          </a:p>
        </p:txBody>
      </p:sp>
      <p:pic>
        <p:nvPicPr>
          <p:cNvPr id="16" name="Рисунок 15" descr="C:\Windows\system32\config\systemprofile\Desktop\WhatsApp Images\IMG-20220126-WA0014.jpg"/>
          <p:cNvPicPr/>
          <p:nvPr/>
        </p:nvPicPr>
        <p:blipFill>
          <a:blip r:embed="rId3"/>
          <a:srcRect r="9756" b="-1027"/>
          <a:stretch>
            <a:fillRect/>
          </a:stretch>
        </p:blipFill>
        <p:spPr bwMode="auto">
          <a:xfrm>
            <a:off x="357158" y="214290"/>
            <a:ext cx="428628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:\Windows\system32\config\systemprofile\Desktop\WhatsApp Images\IMG-20220126-WA0022.jpg"/>
          <p:cNvPicPr/>
          <p:nvPr/>
        </p:nvPicPr>
        <p:blipFill>
          <a:blip r:embed="rId4"/>
          <a:srcRect t="22336" r="4173" b="17306"/>
          <a:stretch>
            <a:fillRect/>
          </a:stretch>
        </p:blipFill>
        <p:spPr bwMode="auto">
          <a:xfrm>
            <a:off x="4786314" y="214290"/>
            <a:ext cx="364333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C:\Windows\system32\config\systemprofile\Desktop\WhatsApp Images\IMG-20220126-WA0023.jpg"/>
          <p:cNvPicPr/>
          <p:nvPr/>
        </p:nvPicPr>
        <p:blipFill>
          <a:blip r:embed="rId5"/>
          <a:srcRect t="16468" r="6408" b="18983"/>
          <a:stretch>
            <a:fillRect/>
          </a:stretch>
        </p:blipFill>
        <p:spPr bwMode="auto">
          <a:xfrm>
            <a:off x="357158" y="3643314"/>
            <a:ext cx="435771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C:\Windows\system32\config\systemprofile\Desktop\WhatsApp Images\IMG-20220126-WA0008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3643314"/>
            <a:ext cx="400052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s.nashaucheba.ru/tw_files2/urls_3/1476/d-1475273/1475273_html_m578998b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ПДД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55576" y="1340768"/>
            <a:ext cx="7402016" cy="4572000"/>
          </a:xfrm>
        </p:spPr>
        <p:txBody>
          <a:bodyPr>
            <a:noAutofit/>
          </a:bodyPr>
          <a:lstStyle/>
          <a:p>
            <a:endParaRPr lang="ru-RU" sz="125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5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Windows\system32\config\systemprofile\Desktop\WhatsApp Images\IMG-20220126-WA011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357298"/>
            <a:ext cx="433864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Windows\system32\config\systemprofile\Desktop\WhatsApp Images\IMG-20220126-WA011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357298"/>
            <a:ext cx="385765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s.nashaucheba.ru/tw_files2/urls_3/1476/d-1475273/1475273_html_m578998b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Содержимое 4" descr="8eJfYoJOgEk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3014827" y="593685"/>
            <a:ext cx="2970329" cy="446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IEJqRmLNv5U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51520" y="3356992"/>
            <a:ext cx="2391630" cy="3188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pPb_kZyZRO4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444208" y="3356992"/>
            <a:ext cx="2391630" cy="3188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611560" y="188640"/>
            <a:ext cx="82089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Это отличный способ для повторения пройденного. В любое удобное время ребенок просто открывает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 с радостью повторяет пройденное, Дети учатся самостоятельно собирать и организовывать игры. 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лэпбуке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собраны материалы по ПДД  для развивающих занятий с детьми дошкольного возраста.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fs.nashaucheba.ru/tw_files2/urls_3/1476/d-1475273/1475273_html_m578998b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-TgHhtSjSkA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148064" y="4077072"/>
            <a:ext cx="1797564" cy="2396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wXQnMH-9YiM.jpg"/>
          <p:cNvPicPr>
            <a:picLocks noChangeAspect="1"/>
          </p:cNvPicPr>
          <p:nvPr/>
        </p:nvPicPr>
        <p:blipFill>
          <a:blip r:embed="rId4" cstate="screen"/>
          <a:srcRect r="5698"/>
          <a:stretch>
            <a:fillRect/>
          </a:stretch>
        </p:blipFill>
        <p:spPr>
          <a:xfrm>
            <a:off x="7020272" y="4000504"/>
            <a:ext cx="1695132" cy="2473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EbBQJ7f9wy4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411760" y="4077072"/>
            <a:ext cx="1797564" cy="2396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tfSAntlq4Xo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39552" y="4077072"/>
            <a:ext cx="1797564" cy="2396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467544" y="404664"/>
            <a:ext cx="8424936" cy="299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ru-RU" sz="1450" b="1" dirty="0" smtClean="0">
                <a:latin typeface="Times New Roman" pitchFamily="18" charset="0"/>
                <a:cs typeface="Times New Roman" pitchFamily="18" charset="0"/>
              </a:rPr>
              <a:t>Целью использования данного пособия является формирование первоначальных представлений о безопасном поведении детей на дорогах, учить детей  различать проезжую часть дороги и тротуар;</a:t>
            </a:r>
          </a:p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ru-RU" sz="1450" b="1" dirty="0" smtClean="0">
                <a:latin typeface="Times New Roman" pitchFamily="18" charset="0"/>
                <a:cs typeface="Times New Roman" pitchFamily="18" charset="0"/>
              </a:rPr>
              <a:t>понимать значение зелёного, жёлтого, красного сигнала светофора, правила перехода дороги, знакомство со знаками дорожного движения, знакомство с некоторыми видами транспорта, подвести детей к осознанию необходимости соблюдения правил дорожного движения.                                                                                                                                         </a:t>
            </a:r>
            <a:r>
              <a:rPr lang="ru-RU" sz="1450" b="1" dirty="0" err="1" smtClean="0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1450" b="1" dirty="0" smtClean="0">
                <a:latin typeface="Times New Roman" pitchFamily="18" charset="0"/>
                <a:cs typeface="Times New Roman" pitchFamily="18" charset="0"/>
              </a:rPr>
              <a:t> включает в себя дидактические игры «Собери картинку», «Назови вид транспорта», «Назови знаки», «Подбери колеса к машине», лото «Дорожные знаки».Эти игры способствуют закреплению знаний детей различных видов транспорта, правил поведения на дороге. </a:t>
            </a:r>
            <a:br>
              <a:rPr lang="ru-RU" sz="145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5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50" b="1" dirty="0" err="1" smtClean="0">
                <a:latin typeface="Times New Roman" pitchFamily="18" charset="0"/>
                <a:cs typeface="Times New Roman" pitchFamily="18" charset="0"/>
              </a:rPr>
              <a:t>лэпбуке</a:t>
            </a:r>
            <a:r>
              <a:rPr lang="ru-RU" sz="1450" b="1" dirty="0" smtClean="0">
                <a:latin typeface="Times New Roman" pitchFamily="18" charset="0"/>
                <a:cs typeface="Times New Roman" pitchFamily="18" charset="0"/>
              </a:rPr>
              <a:t> представлена подборка художественного слова на тему безопасности на дороге; стихи и загадки о различных видах транспорта, </a:t>
            </a:r>
            <a:r>
              <a:rPr lang="ru-RU" sz="1450" b="1" dirty="0" err="1" smtClean="0">
                <a:latin typeface="Times New Roman" pitchFamily="18" charset="0"/>
                <a:cs typeface="Times New Roman" pitchFamily="18" charset="0"/>
              </a:rPr>
              <a:t>физминутки</a:t>
            </a:r>
            <a:r>
              <a:rPr lang="ru-RU" sz="1450" b="1" dirty="0" smtClean="0">
                <a:latin typeface="Times New Roman" pitchFamily="18" charset="0"/>
                <a:cs typeface="Times New Roman" pitchFamily="18" charset="0"/>
              </a:rPr>
              <a:t>,  раскраски. Данное пособие рассчитано на возраст 3-4 года. </a:t>
            </a:r>
            <a:r>
              <a:rPr lang="ru-RU" sz="1450" b="1" dirty="0" err="1" smtClean="0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1450" b="1" dirty="0" smtClean="0">
                <a:latin typeface="Times New Roman" pitchFamily="18" charset="0"/>
                <a:cs typeface="Times New Roman" pitchFamily="18" charset="0"/>
              </a:rPr>
              <a:t> можно постоянно пополнять! </a:t>
            </a:r>
            <a:br>
              <a:rPr lang="ru-RU" sz="145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450" dirty="0"/>
          </a:p>
        </p:txBody>
      </p:sp>
      <p:sp>
        <p:nvSpPr>
          <p:cNvPr id="12" name="TextBox 11"/>
          <p:cNvSpPr txBox="1"/>
          <p:nvPr/>
        </p:nvSpPr>
        <p:spPr>
          <a:xfrm>
            <a:off x="683568" y="3212976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Раскраски по теме «Транспорт»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20072" y="350100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Лото «Дорожные знаки»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C:\Windows\system32\config\systemprofile\Desktop\.thumbnails\25062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3857628"/>
            <a:ext cx="1928825" cy="263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Windows\system32\config\systemprofile\Desktop\.thumbnails\25054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28860" y="3857628"/>
            <a:ext cx="2071702" cy="2676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Windows\system32\config\systemprofile\Desktop\.thumbnails\25275.jp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43504" y="4000504"/>
            <a:ext cx="1928826" cy="256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fs.nashaucheba.ru/tw_files2/urls_3/1476/d-1475273/1475273_html_m578998b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-TgHhtSjSkA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148064" y="4077072"/>
            <a:ext cx="1797564" cy="2396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wXQnMH-9YiM.jpg"/>
          <p:cNvPicPr>
            <a:picLocks noChangeAspect="1"/>
          </p:cNvPicPr>
          <p:nvPr/>
        </p:nvPicPr>
        <p:blipFill>
          <a:blip r:embed="rId4" cstate="screen"/>
          <a:srcRect r="5698"/>
          <a:stretch>
            <a:fillRect/>
          </a:stretch>
        </p:blipFill>
        <p:spPr>
          <a:xfrm>
            <a:off x="7020272" y="4000504"/>
            <a:ext cx="1695132" cy="2473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467544" y="404664"/>
            <a:ext cx="8424936" cy="299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ru-RU" sz="1450" b="1" dirty="0" smtClean="0">
                <a:latin typeface="Times New Roman" pitchFamily="18" charset="0"/>
                <a:cs typeface="Times New Roman" pitchFamily="18" charset="0"/>
              </a:rPr>
              <a:t>Целью использования данного пособия является формирование первоначальных представлений о безопасном поведении детей на дорогах, учить детей  различать проезжую часть дороги и тротуар;</a:t>
            </a:r>
          </a:p>
          <a:p>
            <a:pPr>
              <a:buClr>
                <a:schemeClr val="accent1"/>
              </a:buClr>
              <a:buFont typeface="Arial" pitchFamily="34" charset="0"/>
              <a:buChar char="•"/>
            </a:pPr>
            <a:r>
              <a:rPr lang="ru-RU" sz="1450" b="1" dirty="0" smtClean="0">
                <a:latin typeface="Times New Roman" pitchFamily="18" charset="0"/>
                <a:cs typeface="Times New Roman" pitchFamily="18" charset="0"/>
              </a:rPr>
              <a:t>понимать значение зелёного, жёлтого, красного сигнала светофора, правила перехода дороги, знакомство со знаками дорожного движения, знакомство с некоторыми видами транспорта, подвести детей к осознанию необходимости соблюдения правил дорожного движения.                                                                                                                                         </a:t>
            </a:r>
            <a:r>
              <a:rPr lang="ru-RU" sz="1450" b="1" dirty="0" err="1" smtClean="0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1450" b="1" dirty="0" smtClean="0">
                <a:latin typeface="Times New Roman" pitchFamily="18" charset="0"/>
                <a:cs typeface="Times New Roman" pitchFamily="18" charset="0"/>
              </a:rPr>
              <a:t> включает в себя дидактические игры «Собери картинку», «Назови вид транспорта», «Назови знаки», «Подбери колеса к машине», лото «Дорожные знаки».Эти игры способствуют закреплению знаний детей различных видов транспорта, правил поведения на дороге. </a:t>
            </a:r>
            <a:br>
              <a:rPr lang="ru-RU" sz="145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5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50" b="1" dirty="0" err="1" smtClean="0">
                <a:latin typeface="Times New Roman" pitchFamily="18" charset="0"/>
                <a:cs typeface="Times New Roman" pitchFamily="18" charset="0"/>
              </a:rPr>
              <a:t>лэпбуке</a:t>
            </a:r>
            <a:r>
              <a:rPr lang="ru-RU" sz="1450" b="1" dirty="0" smtClean="0">
                <a:latin typeface="Times New Roman" pitchFamily="18" charset="0"/>
                <a:cs typeface="Times New Roman" pitchFamily="18" charset="0"/>
              </a:rPr>
              <a:t> представлена подборка художественного слова на тему безопасности на дороге; стихи и загадки о различных видах транспорта, </a:t>
            </a:r>
            <a:r>
              <a:rPr lang="ru-RU" sz="1450" b="1" dirty="0" err="1" smtClean="0">
                <a:latin typeface="Times New Roman" pitchFamily="18" charset="0"/>
                <a:cs typeface="Times New Roman" pitchFamily="18" charset="0"/>
              </a:rPr>
              <a:t>физминутки</a:t>
            </a:r>
            <a:r>
              <a:rPr lang="ru-RU" sz="1450" b="1" dirty="0" smtClean="0">
                <a:latin typeface="Times New Roman" pitchFamily="18" charset="0"/>
                <a:cs typeface="Times New Roman" pitchFamily="18" charset="0"/>
              </a:rPr>
              <a:t>,  раскраски. Данное пособие рассчитано на возраст 3-4 года. </a:t>
            </a:r>
            <a:r>
              <a:rPr lang="ru-RU" sz="1450" b="1" dirty="0" err="1" smtClean="0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1450" b="1" dirty="0" smtClean="0">
                <a:latin typeface="Times New Roman" pitchFamily="18" charset="0"/>
                <a:cs typeface="Times New Roman" pitchFamily="18" charset="0"/>
              </a:rPr>
              <a:t> можно постоянно пополнять! </a:t>
            </a:r>
            <a:br>
              <a:rPr lang="ru-RU" sz="145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450" dirty="0"/>
          </a:p>
        </p:txBody>
      </p:sp>
      <p:sp>
        <p:nvSpPr>
          <p:cNvPr id="12" name="TextBox 11"/>
          <p:cNvSpPr txBox="1"/>
          <p:nvPr/>
        </p:nvSpPr>
        <p:spPr>
          <a:xfrm>
            <a:off x="683568" y="3212976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Раскраски по теме «Транспорт»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20072" y="350100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Лото «Дорожные знаки»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C:\Windows\system32\config\systemprofile\Desktop\.thumbnails\25275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4000504"/>
            <a:ext cx="1928826" cy="256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:\Windows\system32\config\systemprofile\Desktop\.thumbnails\25058.jpg"/>
          <p:cNvPicPr/>
          <p:nvPr/>
        </p:nvPicPr>
        <p:blipFill>
          <a:blip r:embed="rId6"/>
          <a:srcRect b="25287"/>
          <a:stretch>
            <a:fillRect/>
          </a:stretch>
        </p:blipFill>
        <p:spPr bwMode="auto">
          <a:xfrm>
            <a:off x="285721" y="3857628"/>
            <a:ext cx="214314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C:\Windows\system32\config\systemprofile\Desktop\.thumbnails\25060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57422" y="3857628"/>
            <a:ext cx="2643206" cy="2786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fs.nashaucheba.ru/tw_files2/urls_3/1476/d-1475273/1475273_html_m578998b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7724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95536" y="980728"/>
            <a:ext cx="7772400" cy="78843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1043608" y="1412776"/>
            <a:ext cx="7772400" cy="464549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 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Проект посвящён актуальной проблеме – обучению детей дошкольного возраста правилам дорожного движения. Все мы живем в обществе, где надо соблюдать определенные нормы и правила поведения в дорожно-транспортной обстановке. Зачастую виновниками дорожно-транспортных происшествий являются сами дети, которые играют вблизи дорог, переходят улицу в неположенных местах, неправильно входят в транспортные средства и выходят из них. Приводят к этому элементарное незнание основ правил дорожного движения и безучастное отношение взрослых к поведению детей на проезжей части. Привычки, закреплённые в детстве, остаются на всю жизнь, поэтому одной из важных проблем в обеспечении безопасности дорожного движения является профилактика детского дорожного травматизма . В этом должны принимать участие и родители, и дошкольные учреждения.                                                               Таким образом, изучение Правил дорожного движения, является одной из главных задач на сегодняшний день, а способствовать этому будет работа над проектом, посвящённая изучению Правил дорожного движения. В целях активизации работы по предупреждению детского дорожно-транспортного травматизма и предупреждения дорожно-транспортных происшествий во второй  младшей группе  реализовали  краткосрочный проект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«Неделя безопасности дорожного движения». 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fs.nashaucheba.ru/tw_files2/urls_3/1476/d-1475273/1475273_html_m578998b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9552" y="285293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Задачи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23528" y="4172019"/>
            <a:ext cx="849694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itchFamily="34" charset="0"/>
              <a:buChar char="•"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itchFamily="34" charset="0"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Познакомить детей младшего дошкольного возраста с правилами безопасности на дороге, со светофором, его назначением;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itchFamily="34" charset="0"/>
              <a:buChar char="•"/>
              <a:tabLst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чить понимать значение световых сигналов светофора;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itchFamily="34" charset="0"/>
              <a:buChar char="•"/>
              <a:tabLst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ормировать начальные навыки безопасного поведения на дороге.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itchFamily="34" charset="0"/>
              <a:buChar char="•"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>
            <p:ph sz="quarter" idx="1"/>
          </p:nvPr>
        </p:nvSpPr>
        <p:spPr bwMode="auto">
          <a:xfrm>
            <a:off x="323528" y="1196752"/>
            <a:ext cx="82296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Char char="•"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Формировать первичные представления о правилах поведения на дороге у детей младшего дошкольного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возраста;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Char char="•"/>
              <a:tabLst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ать детям знания о том, где и как нужно переходить улицу, ознакомить с дорожными знаками, познакомить с сигналами светофора, указателем пешеходного перехода.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4337" grpId="0"/>
      <p:bldP spid="1433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fs.nashaucheba.ru/tw_files2/urls_3/1476/d-1475273/1475273_html_m578998b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611560" y="23320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54868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Срок реализации проекта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67544" y="1700808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400" b="1" dirty="0" smtClean="0"/>
              <a:t>Краткосрочный, 1 неделя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39552" y="414908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2400" b="1" dirty="0" smtClean="0"/>
              <a:t>Родители, дети 2 младшей группы, </a:t>
            </a:r>
            <a:r>
              <a:rPr lang="ru-RU" sz="2400" b="1" dirty="0" smtClean="0"/>
              <a:t>воспитатели</a:t>
            </a:r>
            <a:r>
              <a:rPr lang="ru-RU" sz="2400" b="1" dirty="0" smtClean="0"/>
              <a:t>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67544" y="292494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Состав участников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s.nashaucheba.ru/tw_files2/urls_3/1476/d-1475273/1475273_html_m578998b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Ожидаемые конечные результаты реализации проекта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89" name="Rectangle 1"/>
          <p:cNvSpPr>
            <a:spLocks noGrp="1" noChangeArrowheads="1"/>
          </p:cNvSpPr>
          <p:nvPr>
            <p:ph sz="quarter" idx="1"/>
          </p:nvPr>
        </p:nvSpPr>
        <p:spPr bwMode="auto">
          <a:xfrm>
            <a:off x="683568" y="1628800"/>
            <a:ext cx="747402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Сформировать у детей начальные представления о различных видах транспорта;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ормировать элементарные знания о правилах поведения на улице;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нать назначение пешеходного перехода, светофора и каждого его цвета. Объединение усилий педагогов и родителей в вопросе ознакомления детей с правилами дорожного движения и их соблюдению в жизни;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ланомерно и активно распространять знаний о правилах дорожного движения среди родителей;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аполнить предметно-развивающую среду, оказывающие развивающее воздействие и познавательную стимуляцию на детей 2 младшей группы.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28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s.nashaucheba.ru/tw_files2/urls_3/1476/d-1475273/1475273_html_m578998b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с родителями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412776"/>
            <a:ext cx="7772400" cy="4572000"/>
          </a:xfrm>
        </p:spPr>
        <p:txBody>
          <a:bodyPr/>
          <a:lstStyle/>
          <a:p>
            <a:r>
              <a:rPr lang="ru-RU" b="1" dirty="0" smtClean="0"/>
              <a:t>Консультация «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Учим ребёнка правилам безопасности»</a:t>
            </a:r>
            <a:endParaRPr lang="ru-RU" b="1" dirty="0" smtClean="0"/>
          </a:p>
          <a:p>
            <a:r>
              <a:rPr lang="ru-RU" b="1" dirty="0" smtClean="0"/>
              <a:t>Выпуск папки-передвижки «Азбука безопасности»</a:t>
            </a:r>
          </a:p>
          <a:p>
            <a:r>
              <a:rPr lang="ru-RU" b="1" dirty="0" smtClean="0"/>
              <a:t>Памятка для родителей по ПДД</a:t>
            </a:r>
          </a:p>
          <a:p>
            <a:r>
              <a:rPr lang="ru-RU" b="1" dirty="0" smtClean="0"/>
              <a:t>Выставка работ детей по теме «Веселый </a:t>
            </a:r>
            <a:r>
              <a:rPr lang="ru-RU" b="1" dirty="0" err="1" smtClean="0"/>
              <a:t>светофорик</a:t>
            </a:r>
            <a:r>
              <a:rPr lang="ru-RU" b="1" dirty="0" smtClean="0"/>
              <a:t>»</a:t>
            </a:r>
            <a:endParaRPr lang="ru-RU" b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s.nashaucheba.ru/tw_files2/urls_3/1476/d-1475273/1475273_html_m578998b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96752"/>
            <a:ext cx="7772400" cy="792088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Grp="1" noChangeArrowheads="1"/>
          </p:cNvSpPr>
          <p:nvPr>
            <p:ph sz="quarter" idx="1"/>
          </p:nvPr>
        </p:nvSpPr>
        <p:spPr bwMode="auto">
          <a:xfrm>
            <a:off x="827584" y="2132856"/>
            <a:ext cx="756084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Постановка целей задач;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одбор наглядно-иллюстративного материала;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одбор художественной литературы по теме;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зготовление атрибутов для сюжетно-ролевых игр;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формление настольного макета дороги с пешеходным переходом;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одбор материала для продуктивной деятельности.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620688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Этапы реали</a:t>
            </a:r>
            <a:r>
              <a:rPr lang="ru-RU" sz="4000" dirty="0" smtClean="0">
                <a:solidFill>
                  <a:srgbClr val="00B050"/>
                </a:solidFill>
              </a:rPr>
              <a:t>зации</a:t>
            </a:r>
            <a:endParaRPr lang="ru-RU" sz="4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4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s.nashaucheba.ru/tw_files2/urls_3/1476/d-1475273/1475273_html_m578998b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Основной этап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7" name="Rectangle 1"/>
          <p:cNvSpPr>
            <a:spLocks noGrp="1" noChangeArrowheads="1"/>
          </p:cNvSpPr>
          <p:nvPr>
            <p:ph sz="quarter" idx="1"/>
          </p:nvPr>
        </p:nvSpPr>
        <p:spPr bwMode="auto">
          <a:xfrm>
            <a:off x="683568" y="1412776"/>
            <a:ext cx="806457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tabLst/>
            </a:pPr>
            <a:r>
              <a:rPr kumimoji="0" lang="ru-RU" sz="1800" b="1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с детьми</a:t>
            </a:r>
            <a:r>
              <a:rPr kumimoji="0" lang="ru-RU" sz="1800" b="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1800" b="0" i="0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одвижные игры, сюжетно – ролевые,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дидактические игры,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аблюдения; экскурсия по улицам поселка;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ение художественных произведений;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родуктивные виды деятельности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tabLst/>
            </a:pPr>
            <a:r>
              <a:rPr kumimoji="0" lang="ru-RU" sz="1800" b="1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с родителями:</a:t>
            </a:r>
            <a:endParaRPr kumimoji="0" lang="ru-RU" sz="1800" b="0" i="0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Консультации;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амятки;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еседы;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ыпуск папки - передвижки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2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2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21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s.nashaucheba.ru/tw_files2/urls_3/1476/d-1475273/1475273_html_m578998b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III.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аключительный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этап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3" name="Rectangle 1"/>
          <p:cNvSpPr>
            <a:spLocks noGrp="1" noChangeArrowheads="1"/>
          </p:cNvSpPr>
          <p:nvPr>
            <p:ph sz="quarter" idx="1"/>
          </p:nvPr>
        </p:nvSpPr>
        <p:spPr bwMode="auto">
          <a:xfrm>
            <a:off x="611560" y="1418293"/>
            <a:ext cx="7705103" cy="446276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выставки-конкурса продуктов художественной деятельности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развлечения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Char char="•"/>
              <a:tabLst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Изготовление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по ПДД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tabLst/>
            </a:pPr>
            <a:endParaRPr lang="ru-RU" sz="1800" b="1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Реализация проекта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tabLst/>
            </a:pPr>
            <a:r>
              <a:rPr kumimoji="0" lang="ru-RU" sz="1800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день</a:t>
            </a:r>
            <a:endParaRPr kumimoji="0" lang="ru-RU" sz="18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1.НОД « Широкая и узкая дорожка».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2.Беседа « Где и как можно переходить дорогу»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Чтение стихотворения «Грузовик»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А.Барто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Рассматривание сюжетных картинок, картин, плакатов на тему «Улица», «Дорога и дети».</a:t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1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1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19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827</TotalTime>
  <Words>660</Words>
  <Application>Microsoft Office PowerPoint</Application>
  <PresentationFormat>Экран (4:3)</PresentationFormat>
  <Paragraphs>111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Справедливость</vt:lpstr>
      <vt:lpstr>Проект по ПДД во второй младшей группе  «Дельфиненок»  «Неделя безопасности дорожного движения»</vt:lpstr>
      <vt:lpstr>Актуальность</vt:lpstr>
      <vt:lpstr>Цель проекта</vt:lpstr>
      <vt:lpstr>Слайд 4</vt:lpstr>
      <vt:lpstr>Ожидаемые конечные результаты реализации проекта</vt:lpstr>
      <vt:lpstr>Работа с родителями</vt:lpstr>
      <vt:lpstr>I. Подготовительный этап</vt:lpstr>
      <vt:lpstr>II. Основной этап</vt:lpstr>
      <vt:lpstr>III. Заключительный этап</vt:lpstr>
      <vt:lpstr>Слайд 10</vt:lpstr>
      <vt:lpstr>Слайд 11</vt:lpstr>
      <vt:lpstr>Слайд 12</vt:lpstr>
      <vt:lpstr>Слайд 13</vt:lpstr>
      <vt:lpstr>Слайд 14</vt:lpstr>
      <vt:lpstr>Оформление по ПДД 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Проект: «Азбука безопасности»</dc:title>
  <dc:creator>Михаил</dc:creator>
  <cp:lastModifiedBy>Админ</cp:lastModifiedBy>
  <cp:revision>74</cp:revision>
  <dcterms:created xsi:type="dcterms:W3CDTF">2018-11-05T17:19:51Z</dcterms:created>
  <dcterms:modified xsi:type="dcterms:W3CDTF">2008-12-31T15:36:11Z</dcterms:modified>
</cp:coreProperties>
</file>