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4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3531-5FEC-4420-BE4C-A5D7033954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B2323-7C59-40B0-A96A-0552FDCA4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34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3531-5FEC-4420-BE4C-A5D7033954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B2323-7C59-40B0-A96A-0552FDCA4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58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3531-5FEC-4420-BE4C-A5D7033954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B2323-7C59-40B0-A96A-0552FDCA4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891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3531-5FEC-4420-BE4C-A5D7033954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B2323-7C59-40B0-A96A-0552FDCA4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627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3531-5FEC-4420-BE4C-A5D7033954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B2323-7C59-40B0-A96A-0552FDCA4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257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3531-5FEC-4420-BE4C-A5D7033954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B2323-7C59-40B0-A96A-0552FDCA4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215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3531-5FEC-4420-BE4C-A5D7033954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B2323-7C59-40B0-A96A-0552FDCA4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642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3531-5FEC-4420-BE4C-A5D7033954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B2323-7C59-40B0-A96A-0552FDCA4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33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3531-5FEC-4420-BE4C-A5D7033954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B2323-7C59-40B0-A96A-0552FDCA4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58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3531-5FEC-4420-BE4C-A5D7033954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B2323-7C59-40B0-A96A-0552FDCA4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716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F3531-5FEC-4420-BE4C-A5D7033954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B2323-7C59-40B0-A96A-0552FDCA4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891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 l="-17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AF3531-5FEC-4420-BE4C-A5D7033954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B2323-7C59-40B0-A96A-0552FDCA4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857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772400" cy="1470025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«Семейные традиции»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36912"/>
            <a:ext cx="7776864" cy="3816424"/>
          </a:xfrm>
        </p:spPr>
        <p:txBody>
          <a:bodyPr>
            <a:noAutofit/>
          </a:bodyPr>
          <a:lstStyle/>
          <a:p>
            <a:pPr algn="l"/>
            <a:r>
              <a:rPr lang="ru-RU" sz="2400" b="1" dirty="0">
                <a:solidFill>
                  <a:srgbClr val="FF0000"/>
                </a:solidFill>
              </a:rPr>
              <a:t>Цель:</a:t>
            </a:r>
            <a:r>
              <a:rPr lang="ru-RU" sz="2400" dirty="0">
                <a:solidFill>
                  <a:srgbClr val="FF0000"/>
                </a:solidFill>
              </a:rPr>
              <a:t> Формирование представлений о семейных традициях, о ценности семьи и соблюдении добрых традиций,  объединяющих семью, родных и близких.</a:t>
            </a:r>
          </a:p>
          <a:p>
            <a:pPr algn="l"/>
            <a:r>
              <a:rPr lang="ru-RU" sz="2400" b="1" dirty="0">
                <a:solidFill>
                  <a:srgbClr val="FF0000"/>
                </a:solidFill>
              </a:rPr>
              <a:t>Задачи</a:t>
            </a:r>
            <a:r>
              <a:rPr lang="ru-RU" sz="2400" dirty="0">
                <a:solidFill>
                  <a:srgbClr val="FF0000"/>
                </a:solidFill>
              </a:rPr>
              <a:t>:</a:t>
            </a:r>
          </a:p>
          <a:p>
            <a:pPr algn="l"/>
            <a:r>
              <a:rPr lang="ru-RU" sz="2400" dirty="0">
                <a:solidFill>
                  <a:srgbClr val="FF0000"/>
                </a:solidFill>
              </a:rPr>
              <a:t> Расширять представление детей о семье, о родственных отношениях.</a:t>
            </a:r>
          </a:p>
          <a:p>
            <a:pPr algn="l"/>
            <a:r>
              <a:rPr lang="ru-RU" sz="2400" dirty="0">
                <a:solidFill>
                  <a:srgbClr val="FF0000"/>
                </a:solidFill>
              </a:rPr>
              <a:t>Воспитывать любовь и уважение к членам своей семьи, чувство гордости за свою семью, интерес к семейным традициям.</a:t>
            </a:r>
          </a:p>
          <a:p>
            <a:pPr algn="l"/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25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332656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40466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В любое время года, когда на улице хорошая погода  гуляем, дышим свежим </a:t>
            </a:r>
            <a:r>
              <a:rPr lang="ru-RU" dirty="0" smtClean="0">
                <a:solidFill>
                  <a:srgbClr val="FF0000"/>
                </a:solidFill>
              </a:rPr>
              <a:t>воздухом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4" name="Рисунок 3" descr="https://i.mycdn.me/i?r=AyH4iRPQ2q0otWIFepML2LxR9R8eSjrIMdTAlIh9DPIxMA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96952"/>
            <a:ext cx="4176464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Наталья\Desktop\Новая папка\image-2020-12-03 16_40_1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3024" y="2276872"/>
            <a:ext cx="2556396" cy="38516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105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 В теплое время года, мы ездим отдыхать на природу:  жарим шашлыки, запекаем рыбу и картошку, купаемся в речке.</a:t>
            </a:r>
          </a:p>
          <a:p>
            <a:endParaRPr lang="ru-RU" dirty="0"/>
          </a:p>
        </p:txBody>
      </p:sp>
      <p:pic>
        <p:nvPicPr>
          <p:cNvPr id="4" name="Рисунок 3" descr="C:\Users\Наталья\Desktop\Новая папка\image-2020-12-03 16_40_2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266675"/>
            <a:ext cx="3240360" cy="3960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06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Семейные традиции семьи Горловых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Совместное чаепитие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Вся семья собирается за столом, не только пьёт чай , но и общается. Обсудить можно события дня, чем будем заниматься,  как прошел у каждого день.</a:t>
            </a:r>
          </a:p>
          <a:p>
            <a:endParaRPr lang="ru-RU" dirty="0"/>
          </a:p>
        </p:txBody>
      </p:sp>
      <p:pic>
        <p:nvPicPr>
          <p:cNvPr id="4" name="Рисунок 3" descr="C:\Users\Наталья\Desktop\Новая папка\image-2020-12-03 16_40_5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777" y="3307666"/>
            <a:ext cx="2649855" cy="3533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Наталья\Desktop\Новая папка\image-2020-12-03 16_41_1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348941"/>
            <a:ext cx="2619375" cy="3492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004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9081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rgbClr val="FF0000"/>
                </a:solidFill>
              </a:rPr>
              <a:t>Семейный выезд в отпуск 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Мы очень любим ездить </a:t>
            </a:r>
            <a:r>
              <a:rPr lang="ru-RU" sz="2800" dirty="0">
                <a:solidFill>
                  <a:srgbClr val="FF0000"/>
                </a:solidFill>
              </a:rPr>
              <a:t>на интересные </a:t>
            </a:r>
            <a:r>
              <a:rPr lang="ru-RU" sz="2800" dirty="0" smtClean="0">
                <a:solidFill>
                  <a:srgbClr val="FF0000"/>
                </a:solidFill>
              </a:rPr>
              <a:t>аттракционы</a:t>
            </a:r>
            <a:r>
              <a:rPr lang="ru-RU" sz="2800" dirty="0">
                <a:solidFill>
                  <a:srgbClr val="FF0000"/>
                </a:solidFill>
              </a:rPr>
              <a:t>, сделать самые потрясающие фотографии и от души повеселиться, чтобы </a:t>
            </a:r>
            <a:r>
              <a:rPr lang="ru-RU" sz="2800" dirty="0" smtClean="0">
                <a:solidFill>
                  <a:srgbClr val="FF0000"/>
                </a:solidFill>
              </a:rPr>
              <a:t>потом </a:t>
            </a:r>
            <a:r>
              <a:rPr lang="ru-RU" sz="2800" dirty="0">
                <a:solidFill>
                  <a:srgbClr val="FF0000"/>
                </a:solidFill>
              </a:rPr>
              <a:t>было, что </a:t>
            </a:r>
            <a:r>
              <a:rPr lang="ru-RU" sz="2800" dirty="0" smtClean="0">
                <a:solidFill>
                  <a:srgbClr val="FF0000"/>
                </a:solidFill>
              </a:rPr>
              <a:t>вспомнить.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C:\Users\Наталья\Desktop\Новая папка\image-2020-12-03 16_41_0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420888"/>
            <a:ext cx="2952328" cy="3532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Наталья\Desktop\Новая папка\image-2020-12-03 16_40_5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20888"/>
            <a:ext cx="2736304" cy="35325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385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Наталья\Desktop\Новая папка\image-2020-12-03 16_41_1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429" y="1638284"/>
            <a:ext cx="2511076" cy="34627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Наталья\Desktop\Новая папка\image-2020-12-03 16_41_2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28800"/>
            <a:ext cx="2505794" cy="33181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289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Семейные </a:t>
            </a:r>
            <a:r>
              <a:rPr lang="ru-RU" b="1" dirty="0">
                <a:solidFill>
                  <a:srgbClr val="FF0000"/>
                </a:solidFill>
              </a:rPr>
              <a:t>прогулки 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mtClean="0">
                <a:solidFill>
                  <a:srgbClr val="FF0000"/>
                </a:solidFill>
              </a:rPr>
              <a:t>Наши прогулки </a:t>
            </a:r>
            <a:r>
              <a:rPr lang="ru-RU" dirty="0" smtClean="0">
                <a:solidFill>
                  <a:srgbClr val="FF0000"/>
                </a:solidFill>
              </a:rPr>
              <a:t>всегда проходить весело и беззаботно, мы дышим свежим воздухом и </a:t>
            </a:r>
            <a:r>
              <a:rPr lang="ru-RU" smtClean="0">
                <a:solidFill>
                  <a:srgbClr val="FF0000"/>
                </a:solidFill>
              </a:rPr>
              <a:t>резвимся и они </a:t>
            </a:r>
            <a:r>
              <a:rPr lang="ru-RU" dirty="0" smtClean="0">
                <a:solidFill>
                  <a:srgbClr val="FF0000"/>
                </a:solidFill>
              </a:rPr>
              <a:t>очень полезны </a:t>
            </a:r>
            <a:r>
              <a:rPr lang="ru-RU" smtClean="0">
                <a:solidFill>
                  <a:srgbClr val="FF0000"/>
                </a:solidFill>
              </a:rPr>
              <a:t>для здоровья.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C:\Users\Наталья\Desktop\Новая папка\image-2020-12-03 16_40_4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5" y="3140968"/>
            <a:ext cx="2232247" cy="2664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540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472514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1"/>
            <a:ext cx="8229600" cy="35283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rgbClr val="FF0000"/>
                </a:solidFill>
              </a:rPr>
              <a:t>Я уверена, что семейные традиции – великая ценность, наше духовное богатство. Их нужно беречь!</a:t>
            </a:r>
            <a:endParaRPr lang="ru-RU" sz="36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36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Семейные </a:t>
            </a:r>
            <a:r>
              <a:rPr lang="ru-RU" sz="3600" b="1" dirty="0">
                <a:solidFill>
                  <a:srgbClr val="FF0000"/>
                </a:solidFill>
              </a:rPr>
              <a:t>традиции для счастья и лада в </a:t>
            </a:r>
            <a:r>
              <a:rPr lang="ru-RU" sz="3600" b="1" dirty="0" smtClean="0">
                <a:solidFill>
                  <a:srgbClr val="FF0000"/>
                </a:solidFill>
              </a:rPr>
              <a:t>семье.</a:t>
            </a:r>
            <a:endParaRPr lang="ru-RU" sz="36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497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Семейные традиции семьи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Дусмухамбетовых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</a:rPr>
              <a:t>Совместные </a:t>
            </a:r>
            <a:r>
              <a:rPr lang="ru-RU" dirty="0" smtClean="0">
                <a:solidFill>
                  <a:srgbClr val="FF0000"/>
                </a:solidFill>
              </a:rPr>
              <a:t>игры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В </a:t>
            </a:r>
            <a:r>
              <a:rPr lang="ru-RU" dirty="0">
                <a:solidFill>
                  <a:srgbClr val="FF0000"/>
                </a:solidFill>
              </a:rPr>
              <a:t>них принимают участие и взрослые, и дети.</a:t>
            </a:r>
          </a:p>
        </p:txBody>
      </p:sp>
      <p:pic>
        <p:nvPicPr>
          <p:cNvPr id="4" name="Рисунок 3" descr="C:\Users\Наталья\Desktop\Новая папка\image-2020-12-02 16_06_3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075" y="2348880"/>
            <a:ext cx="3771086" cy="316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787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Занятия спортом 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Зимой мы любим кататься на лыжах, играть в снежки, лепить снеговиков.</a:t>
            </a:r>
          </a:p>
          <a:p>
            <a:endParaRPr lang="ru-RU" dirty="0"/>
          </a:p>
        </p:txBody>
      </p:sp>
      <p:pic>
        <p:nvPicPr>
          <p:cNvPr id="4" name="Рисунок 3" descr="C:\Users\Наталья\Desktop\Новая папка\image-2020-12-02 16_06_1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852936"/>
            <a:ext cx="2448272" cy="3240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Наталья\Desktop\Новая папка\image-2020-12-02 16_05_3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852936"/>
            <a:ext cx="2258566" cy="3240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170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По выходным </a:t>
            </a:r>
            <a:r>
              <a:rPr lang="ru-RU" dirty="0" smtClean="0">
                <a:solidFill>
                  <a:srgbClr val="FF0000"/>
                </a:solidFill>
              </a:rPr>
              <a:t>навещают бабушку </a:t>
            </a:r>
            <a:r>
              <a:rPr lang="ru-RU" dirty="0">
                <a:solidFill>
                  <a:srgbClr val="FF0000"/>
                </a:solidFill>
              </a:rPr>
              <a:t>и </a:t>
            </a:r>
            <a:r>
              <a:rPr lang="ru-RU" dirty="0" smtClean="0">
                <a:solidFill>
                  <a:srgbClr val="FF0000"/>
                </a:solidFill>
              </a:rPr>
              <a:t>дедушку, </a:t>
            </a:r>
            <a:r>
              <a:rPr lang="ru-RU" dirty="0">
                <a:solidFill>
                  <a:srgbClr val="FF0000"/>
                </a:solidFill>
              </a:rPr>
              <a:t>мы покупаем для них продукты и лекарства, помогаем наводить порядок в доме.</a:t>
            </a:r>
          </a:p>
          <a:p>
            <a:endParaRPr lang="ru-RU" dirty="0"/>
          </a:p>
        </p:txBody>
      </p:sp>
      <p:pic>
        <p:nvPicPr>
          <p:cNvPr id="4" name="Рисунок 3" descr="C:\Users\Наталья\Desktop\Новая папка\image-2020-12-02 16_06_3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573016"/>
            <a:ext cx="4032448" cy="29378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322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Семейные традиции семьи </a:t>
            </a:r>
            <a:r>
              <a:rPr lang="ru-RU" b="1" dirty="0" err="1">
                <a:solidFill>
                  <a:srgbClr val="FF0000"/>
                </a:solidFill>
              </a:rPr>
              <a:t>Жакуповых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  Добрая традиция </a:t>
            </a:r>
            <a:r>
              <a:rPr lang="ru-RU" dirty="0">
                <a:solidFill>
                  <a:srgbClr val="FF0000"/>
                </a:solidFill>
              </a:rPr>
              <a:t>– семейные </a:t>
            </a:r>
            <a:r>
              <a:rPr lang="ru-RU" dirty="0" smtClean="0">
                <a:solidFill>
                  <a:srgbClr val="FF0000"/>
                </a:solidFill>
              </a:rPr>
              <a:t>походы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Как </a:t>
            </a:r>
            <a:r>
              <a:rPr lang="ru-RU" dirty="0">
                <a:solidFill>
                  <a:srgbClr val="FF0000"/>
                </a:solidFill>
              </a:rPr>
              <a:t>приятно всей семьей </a:t>
            </a:r>
            <a:r>
              <a:rPr lang="ru-RU" dirty="0" smtClean="0">
                <a:solidFill>
                  <a:srgbClr val="FF0000"/>
                </a:solidFill>
              </a:rPr>
              <a:t>отправиться на природу, </a:t>
            </a:r>
            <a:r>
              <a:rPr lang="ru-RU" dirty="0">
                <a:solidFill>
                  <a:srgbClr val="FF0000"/>
                </a:solidFill>
              </a:rPr>
              <a:t>к </a:t>
            </a:r>
            <a:r>
              <a:rPr lang="ru-RU" dirty="0" smtClean="0">
                <a:solidFill>
                  <a:srgbClr val="FF0000"/>
                </a:solidFill>
              </a:rPr>
              <a:t>реке. </a:t>
            </a:r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C:\Users\Наталья\Desktop\Новая папка\image-2020-12-02 16_05_0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429000"/>
            <a:ext cx="3096344" cy="29338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216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00" y="4365104"/>
            <a:ext cx="8838927" cy="3704451"/>
          </a:xfrm>
        </p:spPr>
        <p:txBody>
          <a:bodyPr>
            <a:noAutofit/>
          </a:bodyPr>
          <a:lstStyle/>
          <a:p>
            <a:pPr algn="l"/>
            <a:r>
              <a:rPr lang="ru-RU" sz="2400" dirty="0"/>
              <a:t> </a:t>
            </a:r>
            <a:r>
              <a:rPr lang="ru-RU" sz="2400" dirty="0">
                <a:solidFill>
                  <a:srgbClr val="FF0000"/>
                </a:solidFill>
              </a:rPr>
              <a:t>Всей семьей </a:t>
            </a:r>
            <a:r>
              <a:rPr lang="ru-RU" sz="2400" dirty="0" smtClean="0">
                <a:solidFill>
                  <a:srgbClr val="FF0000"/>
                </a:solidFill>
              </a:rPr>
              <a:t>готовимся </a:t>
            </a:r>
            <a:r>
              <a:rPr lang="ru-RU" sz="2400" dirty="0">
                <a:solidFill>
                  <a:srgbClr val="FF0000"/>
                </a:solidFill>
              </a:rPr>
              <a:t>к этому волшебному </a:t>
            </a:r>
            <a:r>
              <a:rPr lang="ru-RU" sz="2400" dirty="0" smtClean="0">
                <a:solidFill>
                  <a:srgbClr val="FF0000"/>
                </a:solidFill>
              </a:rPr>
              <a:t>празднику. </a:t>
            </a:r>
            <a:r>
              <a:rPr lang="ru-RU" sz="2400" dirty="0">
                <a:solidFill>
                  <a:srgbClr val="FF0000"/>
                </a:solidFill>
              </a:rPr>
              <a:t>Чтобы потом  дети с радостью и с теплыми улыбками вспоминали, как </a:t>
            </a:r>
            <a:r>
              <a:rPr lang="ru-RU" sz="2400" dirty="0" smtClean="0">
                <a:solidFill>
                  <a:srgbClr val="FF0000"/>
                </a:solidFill>
              </a:rPr>
              <a:t>мы </a:t>
            </a:r>
            <a:r>
              <a:rPr lang="ru-RU" sz="2400" dirty="0">
                <a:solidFill>
                  <a:srgbClr val="FF0000"/>
                </a:solidFill>
              </a:rPr>
              <a:t>всей семьей оформляли дом, наряжали елку, делали смешные  елочные </a:t>
            </a:r>
            <a:r>
              <a:rPr lang="ru-RU" sz="2400" dirty="0" smtClean="0">
                <a:solidFill>
                  <a:srgbClr val="FF0000"/>
                </a:solidFill>
              </a:rPr>
              <a:t>игрушки.</a:t>
            </a: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FF0000"/>
                </a:solidFill>
              </a:rPr>
              <a:t>Любимые семейные  праздники  Новый год,  дни рождения.  8 марта. Мы заранее готовим друг другу </a:t>
            </a:r>
            <a:r>
              <a:rPr lang="ru-RU" sz="2400" dirty="0">
                <a:solidFill>
                  <a:srgbClr val="FF0000"/>
                </a:solidFill>
              </a:rPr>
              <a:t>сюрпризы</a:t>
            </a:r>
            <a:r>
              <a:rPr lang="ru-RU" sz="2400" dirty="0">
                <a:solidFill>
                  <a:srgbClr val="FF0000"/>
                </a:solidFill>
              </a:rPr>
              <a:t>, подарки, поздравительные открытки, рисуем своими руками накрываем праздничный стол, приглашаем в гости родных и близких.</a:t>
            </a:r>
          </a:p>
        </p:txBody>
      </p:sp>
      <p:pic>
        <p:nvPicPr>
          <p:cNvPr id="4" name="Рисунок 3" descr="C:\Users\Наталья\Desktop\Новая папка\image-2020-12-02 16_05_2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2124075" cy="2840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Наталья\Desktop\image-2020-12-02 18_21_2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733887"/>
            <a:ext cx="2505075" cy="3350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Наталья\Desktop\image-2020-12-02 18_21_2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440" y="1798418"/>
            <a:ext cx="2476500" cy="3312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147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Се</a:t>
            </a:r>
            <a:r>
              <a:rPr lang="ru-RU" b="1" dirty="0" smtClean="0">
                <a:solidFill>
                  <a:srgbClr val="FF0000"/>
                </a:solidFill>
              </a:rPr>
              <a:t>мейные </a:t>
            </a:r>
            <a:r>
              <a:rPr lang="ru-RU" b="1" dirty="0">
                <a:solidFill>
                  <a:srgbClr val="FF0000"/>
                </a:solidFill>
              </a:rPr>
              <a:t>традиции семьи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Баедиловых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Забавной традицией </a:t>
            </a:r>
            <a:r>
              <a:rPr lang="ru-RU" dirty="0">
                <a:solidFill>
                  <a:srgbClr val="FF0000"/>
                </a:solidFill>
              </a:rPr>
              <a:t>стала Амины и папы кататься </a:t>
            </a:r>
            <a:r>
              <a:rPr lang="ru-RU" dirty="0" smtClean="0">
                <a:solidFill>
                  <a:srgbClr val="FF0000"/>
                </a:solidFill>
              </a:rPr>
              <a:t>с музыкой на машине.</a:t>
            </a:r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C:\Users\Наталья\Desktop\Новая папка\image-2020-12-02 16_06_4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54497"/>
            <a:ext cx="3024336" cy="3727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Наталья\Desktop\Новая папка\image-2020-12-02 16_06_5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780928"/>
            <a:ext cx="2694373" cy="37012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94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Семейные традиции семьи Липиных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02200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Замечательной традицией стала для нашей семьи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 проводить дни рождения и другие памятные события всей семьей. Все вместе  готовим ужин и устраиваем семейные посиделки, с песнями, шутками, задушевными беседами.</a:t>
            </a:r>
          </a:p>
          <a:p>
            <a:endParaRPr lang="ru-RU" dirty="0"/>
          </a:p>
        </p:txBody>
      </p:sp>
      <p:pic>
        <p:nvPicPr>
          <p:cNvPr id="4" name="Рисунок 3" descr="E:\DCIM\661CDPFQ\S661000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284984"/>
            <a:ext cx="1933575" cy="3437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Наталья\Desktop\Новая папка\image-2020-12-03 16_40_3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05064"/>
            <a:ext cx="2552700" cy="32555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3047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Семейные традиции семьи </a:t>
            </a:r>
            <a:r>
              <a:rPr lang="ru-RU" b="1" dirty="0" err="1">
                <a:solidFill>
                  <a:srgbClr val="FF0000"/>
                </a:solidFill>
              </a:rPr>
              <a:t>Жулмуханбетовых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 Прекрасная </a:t>
            </a:r>
            <a:r>
              <a:rPr lang="ru-RU" sz="2400" dirty="0">
                <a:solidFill>
                  <a:srgbClr val="FF0000"/>
                </a:solidFill>
              </a:rPr>
              <a:t>традиция – семейные </a:t>
            </a:r>
            <a:r>
              <a:rPr lang="ru-RU" sz="2400" dirty="0" smtClean="0">
                <a:solidFill>
                  <a:srgbClr val="FF0000"/>
                </a:solidFill>
              </a:rPr>
              <a:t>обеды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Их </a:t>
            </a:r>
            <a:r>
              <a:rPr lang="ru-RU" sz="2400" dirty="0">
                <a:solidFill>
                  <a:srgbClr val="FF0000"/>
                </a:solidFill>
              </a:rPr>
              <a:t>обычно </a:t>
            </a:r>
            <a:r>
              <a:rPr lang="ru-RU" sz="2400" dirty="0" smtClean="0">
                <a:solidFill>
                  <a:srgbClr val="FF0000"/>
                </a:solidFill>
              </a:rPr>
              <a:t>устраиваем по </a:t>
            </a:r>
            <a:r>
              <a:rPr lang="ru-RU" sz="2400" dirty="0">
                <a:solidFill>
                  <a:srgbClr val="FF0000"/>
                </a:solidFill>
              </a:rPr>
              <a:t>воскресеньям. Все члены семьи собираются за большим столом. </a:t>
            </a:r>
            <a:r>
              <a:rPr lang="ru-RU" sz="2400" dirty="0" smtClean="0">
                <a:solidFill>
                  <a:srgbClr val="FF0000"/>
                </a:solidFill>
              </a:rPr>
              <a:t>Мы обсуждаем </a:t>
            </a:r>
            <a:r>
              <a:rPr lang="ru-RU" sz="2400" dirty="0">
                <a:solidFill>
                  <a:srgbClr val="FF0000"/>
                </a:solidFill>
              </a:rPr>
              <a:t>семейные дела, события недели, планы на будущее. Вечерами мы всегда ужинаем вместе, а в выходные дни, когда собираются родственники, всегда устраиваем семейные обеды. </a:t>
            </a:r>
            <a:endParaRPr lang="ru-RU" sz="2400" dirty="0"/>
          </a:p>
        </p:txBody>
      </p:sp>
      <p:pic>
        <p:nvPicPr>
          <p:cNvPr id="4" name="Рисунок 3" descr="https://i.mycdn.me/i?r=AyH4iRPQ2q0otWIFepML2LxRK6KUIDZXWQ8lSVSuv_mPJQ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01008"/>
            <a:ext cx="4176464" cy="3279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Наталья\Desktop\Новая папка\image-2020-12-03 16_40_2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501008"/>
            <a:ext cx="2376264" cy="33021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155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474</Words>
  <Application>Microsoft Office PowerPoint</Application>
  <PresentationFormat>Экран (4:3)</PresentationFormat>
  <Paragraphs>43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«Семейные традиции» </vt:lpstr>
      <vt:lpstr>Семейные традиции семьи Дусмухамбетовых </vt:lpstr>
      <vt:lpstr>Занятия спортом  </vt:lpstr>
      <vt:lpstr>Презентация PowerPoint</vt:lpstr>
      <vt:lpstr>Семейные традиции семьи Жакуповых</vt:lpstr>
      <vt:lpstr> Всей семьей готовимся к этому волшебному празднику. Чтобы потом  дети с радостью и с теплыми улыбками вспоминали, как мы всей семьей оформляли дом, наряжали елку, делали смешные  елочные игрушки. </vt:lpstr>
      <vt:lpstr>Семейные традиции семьи Баедиловых </vt:lpstr>
      <vt:lpstr>Семейные традиции семьи Липиных </vt:lpstr>
      <vt:lpstr>Семейные традиции семьи Жулмуханбетовых  </vt:lpstr>
      <vt:lpstr>Презентация PowerPoint</vt:lpstr>
      <vt:lpstr>Презентация PowerPoint</vt:lpstr>
      <vt:lpstr>Семейные традиции семьи Горловых </vt:lpstr>
      <vt:lpstr>.</vt:lpstr>
      <vt:lpstr>Презентация PowerPoint</vt:lpstr>
      <vt:lpstr> Семейные прогулки  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«Семейные традиции»</dc:title>
  <dc:creator>Наталья</dc:creator>
  <cp:lastModifiedBy>Наталья</cp:lastModifiedBy>
  <cp:revision>7</cp:revision>
  <dcterms:created xsi:type="dcterms:W3CDTF">2020-12-03T15:06:46Z</dcterms:created>
  <dcterms:modified xsi:type="dcterms:W3CDTF">2020-12-03T16:08:53Z</dcterms:modified>
</cp:coreProperties>
</file>