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-108" y="-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2565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3969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4012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926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14632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5015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5799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9181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0953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8916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9930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1462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03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7603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0810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6179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FFFCA-32F6-4003-810D-32A1ADB6AF8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9F29747-5341-49B2-931F-7623F9432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225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45660"/>
            <a:ext cx="8196491" cy="2358514"/>
          </a:xfrm>
        </p:spPr>
        <p:txBody>
          <a:bodyPr/>
          <a:lstStyle/>
          <a:p>
            <a:r>
              <a:rPr lang="ru-RU" dirty="0" smtClean="0"/>
              <a:t>Что же такое </a:t>
            </a:r>
            <a:br>
              <a:rPr lang="ru-RU" dirty="0" smtClean="0"/>
            </a:br>
            <a:r>
              <a:rPr lang="ru-RU" dirty="0" smtClean="0"/>
              <a:t>«Здоровый образ жизни?»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4097" y="2790683"/>
            <a:ext cx="5629275" cy="3924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20740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6. Любовь к близким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97067" y="1287142"/>
            <a:ext cx="3881437" cy="388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645733" y="1476092"/>
            <a:ext cx="3799160" cy="4685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80577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583976"/>
          </a:xfrm>
        </p:spPr>
        <p:txBody>
          <a:bodyPr>
            <a:normAutofit fontScale="90000"/>
          </a:bodyPr>
          <a:lstStyle/>
          <a:p>
            <a:r>
              <a:rPr lang="ru-RU" dirty="0"/>
              <a:t>ЗДОРОВЫЙ ОБРАЗ ЖИЗНИ – ЭТО ПРАВИЛЬНОЕ ПИТАНИЕ, ПОЛНОЦЕННЫЙ </a:t>
            </a:r>
            <a:r>
              <a:rPr lang="ru-RU" dirty="0" smtClean="0"/>
              <a:t>СОН, ПРАВИЛЬНЫЙ РЕЖИМ ДНЯ, АКТИВНЫЙ ОБРАЗ ЖИЗНИ!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7334" y="2906973"/>
            <a:ext cx="4051465" cy="2702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04263" y="2906973"/>
            <a:ext cx="4992164" cy="378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93944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674" y="0"/>
            <a:ext cx="8596668" cy="1320800"/>
          </a:xfrm>
        </p:spPr>
        <p:txBody>
          <a:bodyPr/>
          <a:lstStyle/>
          <a:p>
            <a:r>
              <a:rPr lang="ru-RU" dirty="0"/>
              <a:t>Занимательные загадки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7334" y="752901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Очень яркая девица Летом прячется в темнице. </a:t>
            </a:r>
          </a:p>
          <a:p>
            <a:r>
              <a:rPr lang="ru-RU" dirty="0" smtClean="0"/>
              <a:t>Любят зайчики и детки </a:t>
            </a:r>
          </a:p>
          <a:p>
            <a:r>
              <a:rPr lang="ru-RU" dirty="0" smtClean="0"/>
              <a:t>В свежем виде и в котлетках. </a:t>
            </a:r>
          </a:p>
          <a:p>
            <a:r>
              <a:rPr lang="ru-RU" dirty="0" smtClean="0"/>
              <a:t>Эта рыжая плутовка </a:t>
            </a:r>
          </a:p>
          <a:p>
            <a:r>
              <a:rPr lang="ru-RU" dirty="0" smtClean="0"/>
              <a:t>Называется. . . .</a:t>
            </a:r>
          </a:p>
          <a:p>
            <a:endParaRPr lang="ru-RU" dirty="0" smtClean="0"/>
          </a:p>
          <a:p>
            <a:r>
              <a:rPr lang="ru-RU" dirty="0" smtClean="0"/>
              <a:t>Можно радоваться птицам, </a:t>
            </a:r>
          </a:p>
          <a:p>
            <a:r>
              <a:rPr lang="ru-RU" dirty="0" smtClean="0"/>
              <a:t>Можно просто веселиться, </a:t>
            </a:r>
          </a:p>
          <a:p>
            <a:r>
              <a:rPr lang="ru-RU" dirty="0" smtClean="0"/>
              <a:t>Можно воздухом дышать </a:t>
            </a:r>
          </a:p>
          <a:p>
            <a:r>
              <a:rPr lang="ru-RU" dirty="0" smtClean="0"/>
              <a:t>Вместе весело…</a:t>
            </a:r>
          </a:p>
          <a:p>
            <a:endParaRPr lang="ru-RU" dirty="0" smtClean="0"/>
          </a:p>
          <a:p>
            <a:r>
              <a:rPr lang="ru-RU" dirty="0" smtClean="0"/>
              <a:t>На снегу две полосы, </a:t>
            </a:r>
          </a:p>
          <a:p>
            <a:r>
              <a:rPr lang="ru-RU" dirty="0" smtClean="0"/>
              <a:t>Удивились две лисы. </a:t>
            </a:r>
          </a:p>
          <a:p>
            <a:r>
              <a:rPr lang="ru-RU" dirty="0" smtClean="0"/>
              <a:t>Подошла одна поближе: </a:t>
            </a:r>
          </a:p>
          <a:p>
            <a:r>
              <a:rPr lang="ru-RU" dirty="0" smtClean="0"/>
              <a:t>Здесь бежали чьи-то…</a:t>
            </a:r>
          </a:p>
          <a:p>
            <a:endParaRPr lang="ru-RU" dirty="0" smtClean="0"/>
          </a:p>
          <a:p>
            <a:r>
              <a:rPr lang="ru-RU" dirty="0" smtClean="0"/>
              <a:t>Кто на льду меня догонит? </a:t>
            </a:r>
          </a:p>
          <a:p>
            <a:r>
              <a:rPr lang="ru-RU" dirty="0" smtClean="0"/>
              <a:t>Мы бежим вперегонки. </a:t>
            </a:r>
          </a:p>
          <a:p>
            <a:r>
              <a:rPr lang="ru-RU" dirty="0" smtClean="0"/>
              <a:t>А несут меня не кони, </a:t>
            </a:r>
          </a:p>
          <a:p>
            <a:r>
              <a:rPr lang="ru-RU" dirty="0" smtClean="0"/>
              <a:t>А блестящие…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6545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6894" y="2366128"/>
            <a:ext cx="7305774" cy="42514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                           </a:t>
            </a:r>
            <a:r>
              <a:rPr lang="ru-RU" sz="1600" dirty="0" smtClean="0">
                <a:solidFill>
                  <a:schemeClr val="tx1"/>
                </a:solidFill>
              </a:rPr>
              <a:t>Подготовила: Бойко Алёна Валентиновна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3837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Ребята, а кто из вас скажет, что такое ЗОЖ? Из чего он состоит?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699" y="2084689"/>
            <a:ext cx="5110660" cy="45233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69402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72274" y="3057099"/>
            <a:ext cx="6757157" cy="38009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927" y="0"/>
            <a:ext cx="10513830" cy="370309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Продолжите пословицы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В </a:t>
            </a:r>
            <a:r>
              <a:rPr lang="ru-RU" dirty="0"/>
              <a:t>здоровом теле - </a:t>
            </a:r>
            <a:r>
              <a:rPr lang="ru-RU" dirty="0" smtClean="0"/>
              <a:t>……...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Здоровье всего</a:t>
            </a:r>
            <a:r>
              <a:rPr lang="ru-RU" dirty="0" smtClean="0"/>
              <a:t>……..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Здоров будешь – всё</a:t>
            </a:r>
            <a:r>
              <a:rPr lang="ru-RU" dirty="0" smtClean="0"/>
              <a:t>……..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2119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261" y="295702"/>
            <a:ext cx="9785445" cy="4781265"/>
          </a:xfrm>
        </p:spPr>
        <p:txBody>
          <a:bodyPr>
            <a:normAutofit fontScale="90000"/>
          </a:bodyPr>
          <a:lstStyle/>
          <a:p>
            <a:r>
              <a:rPr lang="ru-RU" dirty="0"/>
              <a:t>Так вот, здоровый образ жизни, </a:t>
            </a:r>
            <a:r>
              <a:rPr lang="ru-RU" dirty="0" smtClean="0"/>
              <a:t>по </a:t>
            </a:r>
            <a:r>
              <a:rPr lang="ru-RU" dirty="0"/>
              <a:t>определению Всемирной организации здравоохранения включает в себя: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- двигательную </a:t>
            </a:r>
            <a:r>
              <a:rPr lang="ru-RU" dirty="0"/>
              <a:t>активность</a:t>
            </a:r>
            <a:br>
              <a:rPr lang="ru-RU" dirty="0"/>
            </a:br>
            <a:r>
              <a:rPr lang="ru-RU" dirty="0" smtClean="0"/>
              <a:t>- правильное </a:t>
            </a:r>
            <a:r>
              <a:rPr lang="ru-RU" dirty="0"/>
              <a:t>питание</a:t>
            </a:r>
            <a:br>
              <a:rPr lang="ru-RU" dirty="0"/>
            </a:br>
            <a:r>
              <a:rPr lang="ru-RU" dirty="0" smtClean="0"/>
              <a:t>- личную </a:t>
            </a:r>
            <a:r>
              <a:rPr lang="ru-RU" dirty="0"/>
              <a:t>гигиену</a:t>
            </a:r>
            <a:br>
              <a:rPr lang="ru-RU" dirty="0"/>
            </a:br>
            <a:r>
              <a:rPr lang="ru-RU" dirty="0" smtClean="0"/>
              <a:t>- закаливание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- искоренение </a:t>
            </a:r>
            <a:r>
              <a:rPr lang="ru-RU" dirty="0"/>
              <a:t>вредных привычек</a:t>
            </a:r>
            <a:br>
              <a:rPr lang="ru-RU" dirty="0"/>
            </a:br>
            <a:r>
              <a:rPr lang="ru-RU" dirty="0" smtClean="0"/>
              <a:t>- любовь </a:t>
            </a:r>
            <a:r>
              <a:rPr lang="ru-RU" dirty="0"/>
              <a:t>к близким.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823881" y="1729206"/>
            <a:ext cx="2745232" cy="23992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5310" y="5076967"/>
            <a:ext cx="28289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1760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Двигательная активность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64324" y="1033250"/>
            <a:ext cx="3895326" cy="21797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64024" y="1930400"/>
            <a:ext cx="2490574" cy="24330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77678" y="3212959"/>
            <a:ext cx="4762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4373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3834" y="3791424"/>
            <a:ext cx="4145573" cy="25909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75668" y="506412"/>
            <a:ext cx="4267200" cy="28479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Правильное питание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92071" y="1447421"/>
            <a:ext cx="3082119" cy="22268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32764" y="3791424"/>
            <a:ext cx="4599864" cy="306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0301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Личная гигиена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858000" y="3289028"/>
            <a:ext cx="3630120" cy="3881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30685" y="131928"/>
            <a:ext cx="4815592" cy="3858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165" y="1270000"/>
            <a:ext cx="4927033" cy="2646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74668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Закаливание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193" y="2450708"/>
            <a:ext cx="4562475" cy="2809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880134" y="1763012"/>
            <a:ext cx="5164782" cy="3243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98547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 Искоренение вредных привычек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0592" y="1270000"/>
            <a:ext cx="3687359" cy="24558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84517" y="4501565"/>
            <a:ext cx="2821927" cy="18794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9694" y="3886590"/>
            <a:ext cx="3288257" cy="24943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364693" y="1270000"/>
            <a:ext cx="4124142" cy="309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3546280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</TotalTime>
  <Words>165</Words>
  <Application>Microsoft Office PowerPoint</Application>
  <PresentationFormat>Произвольный</PresentationFormat>
  <Paragraphs>33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Грань</vt:lpstr>
      <vt:lpstr>Что же такое  «Здоровый образ жизни?»</vt:lpstr>
      <vt:lpstr>Ребята, а кто из вас скажет, что такое ЗОЖ? Из чего он состоит? </vt:lpstr>
      <vt:lpstr>Продолжите пословицы   В здоровом теле - ……...  Здоровье всего……..  Здоров будешь – всё……..</vt:lpstr>
      <vt:lpstr>Так вот, здоровый образ жизни, по определению Всемирной организации здравоохранения включает в себя:  - двигательную активность - правильное питание - личную гигиену - закаливание - искоренение вредных привычек - любовь к близким. </vt:lpstr>
      <vt:lpstr>1. Двигательная активность</vt:lpstr>
      <vt:lpstr>2. Правильное питание</vt:lpstr>
      <vt:lpstr>3. Личная гигиена</vt:lpstr>
      <vt:lpstr>4. Закаливание</vt:lpstr>
      <vt:lpstr>5. Искоренение вредных привычек</vt:lpstr>
      <vt:lpstr>6. Любовь к близким</vt:lpstr>
      <vt:lpstr>ЗДОРОВЫЙ ОБРАЗ ЖИЗНИ – ЭТО ПРАВИЛЬНОЕ ПИТАНИЕ, ПОЛНОЦЕННЫЙ СОН, ПРАВИЛЬНЫЙ РЕЖИМ ДНЯ, АКТИВНЫЙ ОБРАЗ ЖИЗНИ!</vt:lpstr>
      <vt:lpstr>Занимательные загадки</vt:lpstr>
      <vt:lpstr>Спасибо за внимание!                                    Подготовила: Бойко Алёна Валентиновна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же такое  «Здоровый образ жизни?»</dc:title>
  <dc:creator>umka23</dc:creator>
  <cp:lastModifiedBy>Алёна</cp:lastModifiedBy>
  <cp:revision>7</cp:revision>
  <dcterms:created xsi:type="dcterms:W3CDTF">2019-05-20T07:05:22Z</dcterms:created>
  <dcterms:modified xsi:type="dcterms:W3CDTF">2022-05-03T13:21:07Z</dcterms:modified>
</cp:coreProperties>
</file>