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87" r:id="rId2"/>
    <p:sldId id="289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0319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107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398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197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36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74308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252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212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03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002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899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253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628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Mount_St._Helens_erupting_blue.jpg?uselang=ru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avo-cado.ru/articles/183/10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kbacu\OneDrive\Рабочий стол\Лого Технополис\1456672563-techno-6.jpg">
            <a:extLst>
              <a:ext uri="{FF2B5EF4-FFF2-40B4-BE49-F238E27FC236}">
                <a16:creationId xmlns:a16="http://schemas.microsoft.com/office/drawing/2014/main" id="{00B41A71-F264-4474-9CD9-B6740C2DF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638" y="-200163"/>
            <a:ext cx="10218158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771C2A9-CE48-4A0F-B712-DC0908E90B1E}"/>
              </a:ext>
            </a:extLst>
          </p:cNvPr>
          <p:cNvSpPr txBox="1"/>
          <p:nvPr/>
        </p:nvSpPr>
        <p:spPr>
          <a:xfrm>
            <a:off x="3203848" y="1844824"/>
            <a:ext cx="5400601" cy="4265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r>
              <a:rPr lang="ru-RU" sz="48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Вулканы</a:t>
            </a:r>
            <a:endParaRPr lang="en-US" sz="4800" b="1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endParaRPr lang="ru-RU" sz="1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Выполнила учитель географии </a:t>
            </a: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 «Лицей Технополис»: </a:t>
            </a: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Артамонова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Е.В.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50215" algn="ctr">
              <a:lnSpc>
                <a:spcPct val="150000"/>
              </a:lnSpc>
              <a:spcAft>
                <a:spcPts val="800"/>
              </a:spcAft>
            </a:pPr>
            <a:endParaRPr lang="ru-RU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132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219888-FD81-B78F-B44D-FE629D55D9D2}"/>
              </a:ext>
            </a:extLst>
          </p:cNvPr>
          <p:cNvSpPr txBox="1"/>
          <p:nvPr/>
        </p:nvSpPr>
        <p:spPr>
          <a:xfrm>
            <a:off x="647564" y="1844824"/>
            <a:ext cx="78488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tsvetyzhizni.ru/wp-content/uploads/2019/06/volcanoes-691939_960_720.jpg">
            <a:extLst>
              <a:ext uri="{FF2B5EF4-FFF2-40B4-BE49-F238E27FC236}">
                <a16:creationId xmlns:a16="http://schemas.microsoft.com/office/drawing/2014/main" id="{B50C17AE-3B62-7B25-E6AE-E44A3D8B9EA6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40" y="3124648"/>
            <a:ext cx="4258444" cy="3102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alp.org.ua/wp-content/uploads/2010/12/%D0%AD%D0%BB%D1%8C%D0%B1%D1%80%D1%83%D1%81.jpg">
            <a:extLst>
              <a:ext uri="{FF2B5EF4-FFF2-40B4-BE49-F238E27FC236}">
                <a16:creationId xmlns:a16="http://schemas.microsoft.com/office/drawing/2014/main" id="{216EB8FE-44F4-D0BE-3349-49678B4AB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3118" y="3124648"/>
            <a:ext cx="4363378" cy="30936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9699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41C9A0-9C4E-4337-B4E8-39142852DB51}"/>
              </a:ext>
            </a:extLst>
          </p:cNvPr>
          <p:cNvSpPr txBox="1"/>
          <p:nvPr/>
        </p:nvSpPr>
        <p:spPr>
          <a:xfrm>
            <a:off x="215516" y="836712"/>
            <a:ext cx="8712968" cy="326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урока :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знания о вулканах и вулканических извержениях как опасных природных явлениях.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представления о разнообразии вулканических извержений, видах и типах вулканов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знания о районах распространения вулканов в мире.</a:t>
            </a:r>
          </a:p>
          <a:p>
            <a:pPr>
              <a:defRPr/>
            </a:pPr>
            <a:endParaRPr lang="ru-RU" sz="16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518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54EE628-CAB1-5031-6663-A1AB60019517}"/>
              </a:ext>
            </a:extLst>
          </p:cNvPr>
          <p:cNvSpPr txBox="1"/>
          <p:nvPr/>
        </p:nvSpPr>
        <p:spPr>
          <a:xfrm>
            <a:off x="107504" y="0"/>
            <a:ext cx="892899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такое вулкан?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Внешне вулкан напоминает гору. Внутри него есть геологический разлом. В науке вулканом принято называть образование из геологической породы, расположенное на поверхности земли. Через него наружу извергается магма, которая очень сильно раскалена. Именно магма впоследствии образует вулканические </a:t>
            </a:r>
            <a:r>
              <a:rPr kumimoji="0" lang="ru-RU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газы</a:t>
            </a: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камни, а также лаву. Большая часть вулканов на земле образовалась несколько столетий назад.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вулканов находятся возле краёв тектонических плит, там магме легче вырваться наружу.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на планете изредка появляются новые вулканы. Но происходит это намного реже, чем раньше.</a:t>
            </a:r>
            <a:endParaRPr kumimoji="0" lang="ru-RU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A3D1DF-A145-9C9C-8E41-E730C9494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852936"/>
            <a:ext cx="4249280" cy="32372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C5B883A-A225-EB34-1719-43FBA860B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08" y="2852935"/>
            <a:ext cx="4133446" cy="323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362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BD831B-F155-53D1-90A0-D8D3BD89CEB3}"/>
              </a:ext>
            </a:extLst>
          </p:cNvPr>
          <p:cNvSpPr txBox="1"/>
          <p:nvPr/>
        </p:nvSpPr>
        <p:spPr>
          <a:xfrm>
            <a:off x="0" y="188640"/>
            <a:ext cx="9108504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образуются вулканы?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кратко объяснять суть образования вулкана, то это будет выглядеть следующим образом. Под земной корой расположен особый слой под сильным давлением, состоящий из расплавленных горных пород, его и называют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магмой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Если же в земной коре вдруг начинают возникать трещины, то на поверхности земли образовываются возвышенности. Через них то и выходит наружу магма под сильным давлением. На поверхности земли она начинает распадаться на раскаленную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лаву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затем застывает, заставляя вулканическую гору становиться все больше и больше. Появившийся вулкан становится настолько уязвимым местом на поверхности, что извергает с большой частотой на поверхность вулканические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газы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2" descr="http://abunda.ru/uploads/posts/2012-08/1343784357_018_29387_18.jpg">
            <a:extLst>
              <a:ext uri="{FF2B5EF4-FFF2-40B4-BE49-F238E27FC236}">
                <a16:creationId xmlns:a16="http://schemas.microsoft.com/office/drawing/2014/main" id="{B418B14C-646B-CA46-8F6F-0830C11DC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706632"/>
            <a:ext cx="5407450" cy="4106744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E1F607-28C1-D38C-A7D5-1A2B46F5D14C}"/>
              </a:ext>
            </a:extLst>
          </p:cNvPr>
          <p:cNvSpPr txBox="1"/>
          <p:nvPr/>
        </p:nvSpPr>
        <p:spPr>
          <a:xfrm>
            <a:off x="3851919" y="3143295"/>
            <a:ext cx="300607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>
              <a:buNone/>
            </a:pPr>
            <a:r>
              <a:rPr lang="ru-RU" b="1" dirty="0">
                <a:solidFill>
                  <a:srgbClr val="FF0000"/>
                </a:solidFill>
              </a:rPr>
              <a:t>Изучением особенностей вулканов, </a:t>
            </a:r>
          </a:p>
          <a:p>
            <a:pPr marL="0" algn="just">
              <a:buNone/>
            </a:pPr>
            <a:r>
              <a:rPr lang="ru-RU" b="1" dirty="0">
                <a:solidFill>
                  <a:srgbClr val="FF0000"/>
                </a:solidFill>
              </a:rPr>
              <a:t>явления вулканизма </a:t>
            </a:r>
          </a:p>
          <a:p>
            <a:pPr marL="0" algn="just">
              <a:buNone/>
            </a:pPr>
            <a:r>
              <a:rPr lang="ru-RU" b="1" dirty="0">
                <a:solidFill>
                  <a:srgbClr val="FF0000"/>
                </a:solidFill>
              </a:rPr>
              <a:t>занимаются вулканологи и геоморфологи</a:t>
            </a:r>
          </a:p>
        </p:txBody>
      </p:sp>
    </p:spTree>
    <p:extLst>
      <p:ext uri="{BB962C8B-B14F-4D97-AF65-F5344CB8AC3E}">
        <p14:creationId xmlns:p14="http://schemas.microsoft.com/office/powerpoint/2010/main" val="2700735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77AE90-7A03-5691-51F8-7A01C94464D1}"/>
              </a:ext>
            </a:extLst>
          </p:cNvPr>
          <p:cNvSpPr txBox="1"/>
          <p:nvPr/>
        </p:nvSpPr>
        <p:spPr>
          <a:xfrm>
            <a:off x="107504" y="188640"/>
            <a:ext cx="892899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состоит вулкан?</a:t>
            </a: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понять, как извергается магма, нужно знать, из чего состоит вулкан. Основными его компонентами являются: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вулканический очаг, жерло и кратеры.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очаг вулкана? Это место, где образуется магма. Но не все знают, что такое жерло и кратер вулкана? Жерлом называют особый канал, который объединяет очаг с поверхностью земли. Кратером называют небольшое углубление в форме чаши на поверхности вулкана. Его размер может достигать нескольких километров.</a:t>
            </a:r>
          </a:p>
        </p:txBody>
      </p:sp>
      <p:pic>
        <p:nvPicPr>
          <p:cNvPr id="4" name="Picture 3" descr="схема  строения  куполовидного  вулкана">
            <a:extLst>
              <a:ext uri="{FF2B5EF4-FFF2-40B4-BE49-F238E27FC236}">
                <a16:creationId xmlns:a16="http://schemas.microsoft.com/office/drawing/2014/main" id="{D9C062EB-8F6D-ACBC-C88A-9A7DA4735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0531" y="2636912"/>
            <a:ext cx="4433958" cy="3384376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ya-uznayu.ru/images/stroenie-vulkana.jpg">
            <a:extLst>
              <a:ext uri="{FF2B5EF4-FFF2-40B4-BE49-F238E27FC236}">
                <a16:creationId xmlns:a16="http://schemas.microsoft.com/office/drawing/2014/main" id="{19AF6703-1CC9-6842-444A-611BD1FA3032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73" y="2636912"/>
            <a:ext cx="4433958" cy="3801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5991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E1EA51-7733-95E0-3058-84FD2E7475D1}"/>
              </a:ext>
            </a:extLst>
          </p:cNvPr>
          <p:cNvSpPr txBox="1"/>
          <p:nvPr/>
        </p:nvSpPr>
        <p:spPr>
          <a:xfrm>
            <a:off x="251520" y="116632"/>
            <a:ext cx="889248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извержение вулкана?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Магма постоянно находится под сильным давлением. Поэтому над ней в любое время есть облако газов. Постепенно они толкают раскаленную магму к поверхности земли через жерло вулкана. Вот из-за чего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извержение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A0DD5B76-9F6F-84EA-01CE-0C6F958A0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663548"/>
            <a:ext cx="3854279" cy="464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upload.wikimedia.org/wikipedia/commons/thumb/f/f2/Mount_St._Helens_erupting_blue.jpg/280px-Mount_St._Helens_erupting_blue.jpg">
            <a:hlinkClick r:id="rId3"/>
            <a:extLst>
              <a:ext uri="{FF2B5EF4-FFF2-40B4-BE49-F238E27FC236}">
                <a16:creationId xmlns:a16="http://schemas.microsoft.com/office/drawing/2014/main" id="{57396311-C6BE-43BA-F9D9-D54E169F99C9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689" y="1663548"/>
            <a:ext cx="3998294" cy="464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7827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306681-2DF9-08B1-7C2F-5F958352C844}"/>
              </a:ext>
            </a:extLst>
          </p:cNvPr>
          <p:cNvSpPr txBox="1"/>
          <p:nvPr/>
        </p:nvSpPr>
        <p:spPr>
          <a:xfrm>
            <a:off x="467544" y="260648"/>
            <a:ext cx="828092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вулканов. Какие они бывают?</a:t>
            </a:r>
          </a:p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Учёные делят вулканы на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 основных категории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—действующие, спящие и потухшие.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Действующий вулкан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недавно извергался или в скором времени ожидается его извержение.</a:t>
            </a:r>
          </a:p>
          <a:p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Спящий вулкан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не извергался долгое время, но есть вероятность его извержения в будущем.</a:t>
            </a:r>
          </a:p>
          <a:p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Действующие  и спящие относятся к активным вулканам.</a:t>
            </a:r>
          </a:p>
          <a:p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Потухший вулкан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извергался тысячи лет назад и вероятность последующих извержений отсутствует.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на Земле существует около 900 активных вулканов на суше и около 80 под водой.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708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49E24E-57C6-EED9-B0A1-B505B4CDAFF1}"/>
              </a:ext>
            </a:extLst>
          </p:cNvPr>
          <p:cNvSpPr txBox="1"/>
          <p:nvPr/>
        </p:nvSpPr>
        <p:spPr>
          <a:xfrm>
            <a:off x="179512" y="116633"/>
            <a:ext cx="885698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Чем опасны вулканы?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Действующие вулканы представляют опасность по ряду причин. При извержении вулкана могут происходить взрывы, землетрясения, вырываться потоки лавы, может выбрасываться раскалённый пепел, случаются оползни и наводнения.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спящий вулкан очень опасен. Он в любое время может «проснуться» и начать извергать потоки лавы, растекающейся на множество километров. Поэтому не стоит селиться вблизи таких вулканов. В случае расположения извергающегося вулкана на острове может возникнуть такое опасное явление, как цунами.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https://avo-cado.ru/articles/183/10.jpg">
            <a:hlinkClick r:id="rId2"/>
            <a:extLst>
              <a:ext uri="{FF2B5EF4-FFF2-40B4-BE49-F238E27FC236}">
                <a16:creationId xmlns:a16="http://schemas.microsoft.com/office/drawing/2014/main" id="{EDA9574B-7D59-89C7-B819-D416340BA659}"/>
              </a:ext>
            </a:extLst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96952"/>
            <a:ext cx="388843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тратовулкан Павлова.">
            <a:extLst>
              <a:ext uri="{FF2B5EF4-FFF2-40B4-BE49-F238E27FC236}">
                <a16:creationId xmlns:a16="http://schemas.microsoft.com/office/drawing/2014/main" id="{BED52FE6-2CF5-C93E-0307-C86C43E4091D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996952"/>
            <a:ext cx="41044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6552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B34C5E-3408-EB6E-AAE0-2BE0D8B789F3}"/>
              </a:ext>
            </a:extLst>
          </p:cNvPr>
          <p:cNvSpPr txBox="1"/>
          <p:nvPr/>
        </p:nvSpPr>
        <p:spPr>
          <a:xfrm>
            <a:off x="323528" y="332656"/>
            <a:ext cx="864096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полезны вулканы?</a:t>
            </a:r>
            <a:br>
              <a:rPr lang="ru-RU" dirty="0"/>
            </a:br>
            <a:r>
              <a:rPr lang="en-US" dirty="0"/>
              <a:t>-</a:t>
            </a:r>
            <a:r>
              <a:rPr lang="ru-RU" dirty="0">
                <a:latin typeface="+mn-lt"/>
              </a:rPr>
              <a:t>В ходе извержения появляется большое количество металлов, которые можно применять в промышленности.</a:t>
            </a:r>
            <a:br>
              <a:rPr lang="ru-RU" dirty="0">
                <a:latin typeface="+mn-lt"/>
              </a:rPr>
            </a:br>
            <a:r>
              <a:rPr lang="en-US" dirty="0">
                <a:latin typeface="+mn-lt"/>
              </a:rPr>
              <a:t>-</a:t>
            </a:r>
            <a:r>
              <a:rPr lang="ru-RU" dirty="0">
                <a:latin typeface="+mn-lt"/>
              </a:rPr>
              <a:t>Вулкан порождает крепчайшие горные породы, которые можно использовать для строительства.</a:t>
            </a:r>
            <a:br>
              <a:rPr lang="ru-RU" dirty="0">
                <a:latin typeface="+mn-lt"/>
              </a:rPr>
            </a:br>
            <a:r>
              <a:rPr lang="en-US" dirty="0">
                <a:latin typeface="+mn-lt"/>
              </a:rPr>
              <a:t>-</a:t>
            </a:r>
            <a:r>
              <a:rPr lang="ru-RU" dirty="0">
                <a:latin typeface="+mn-lt"/>
              </a:rPr>
              <a:t>Пемза, которая появляется вследствие извержения, используется в промышленных целях, а также при производстве канцелярских резинок и зубной пасты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6B1CC9-2A29-EA41-DDB9-65DB3335E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995" y="2492895"/>
            <a:ext cx="5588301" cy="394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49847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595</TotalTime>
  <Words>640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 Black</vt:lpstr>
      <vt:lpstr>Calibri</vt:lpstr>
      <vt:lpstr>Calibri Light</vt:lpstr>
      <vt:lpstr>Times New Roman</vt:lpstr>
      <vt:lpstr>Wingdings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Растительный и животный мир Земли</dc:title>
  <dc:creator>Администратор</dc:creator>
  <cp:lastModifiedBy>Артамонова Екатерина Владимировна</cp:lastModifiedBy>
  <cp:revision>64</cp:revision>
  <dcterms:created xsi:type="dcterms:W3CDTF">2017-11-14T16:48:49Z</dcterms:created>
  <dcterms:modified xsi:type="dcterms:W3CDTF">2022-05-03T13:21:30Z</dcterms:modified>
</cp:coreProperties>
</file>