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2" r:id="rId5"/>
    <p:sldId id="272" r:id="rId6"/>
    <p:sldId id="270" r:id="rId7"/>
    <p:sldId id="276" r:id="rId8"/>
    <p:sldId id="263" r:id="rId9"/>
    <p:sldId id="264" r:id="rId10"/>
    <p:sldId id="277" r:id="rId11"/>
    <p:sldId id="265" r:id="rId12"/>
    <p:sldId id="266" r:id="rId13"/>
    <p:sldId id="290" r:id="rId14"/>
    <p:sldId id="267" r:id="rId15"/>
    <p:sldId id="268" r:id="rId16"/>
    <p:sldId id="279" r:id="rId17"/>
    <p:sldId id="269" r:id="rId18"/>
    <p:sldId id="274" r:id="rId19"/>
    <p:sldId id="275" r:id="rId20"/>
    <p:sldId id="271" r:id="rId21"/>
    <p:sldId id="281" r:id="rId22"/>
    <p:sldId id="284" r:id="rId23"/>
    <p:sldId id="283" r:id="rId24"/>
    <p:sldId id="273" r:id="rId25"/>
    <p:sldId id="280" r:id="rId26"/>
    <p:sldId id="285" r:id="rId27"/>
    <p:sldId id="286" r:id="rId28"/>
    <p:sldId id="287" r:id="rId29"/>
    <p:sldId id="28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3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8917690-06B5-4598-AEBC-1C751577D8E9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2C0D32-7332-4C2C-96DB-10FF69A35A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411957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Сочинение по рисунку Олега Поповича «Не взяли на рыбалку»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14282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1500174"/>
            <a:ext cx="314327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 Опишите одежду мальчика.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500174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1714488"/>
            <a:ext cx="3143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9. Что в левой руке мальчика находится?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 Что валяется в траве рядом с мальчиком?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821637" y="5179231"/>
            <a:ext cx="78581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11. Что могло быть в ведёрке?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821637" y="5179231"/>
            <a:ext cx="78581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12. Почему ведёрко валяется на траве?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821637" y="5536421"/>
            <a:ext cx="121444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13. Кто стоит рядом с малышом?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785786" y="5000636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14. Опишите одежду сестры.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785786" y="5000636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2214554"/>
            <a:ext cx="30718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15. Что она может говорить брату?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785786" y="5000636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2214554"/>
            <a:ext cx="307183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16. Пытается ли она приласкать младшего брата?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0718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17. Что сестра в это время вертит в руке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это указывает?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/>
              <a:t>ОЛЕГ ВЛАДИМИРОВИЧ </a:t>
            </a:r>
            <a:r>
              <a:rPr lang="ru-RU" dirty="0" smtClean="0"/>
              <a:t>ПОПОВИЧ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714488"/>
            <a:ext cx="3214710" cy="37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00430" y="1785926"/>
            <a:ext cx="51040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Попович Олег </a:t>
            </a:r>
            <a:r>
              <a:rPr lang="ru-RU" sz="2400" b="1" u="sng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Владимирович- </a:t>
            </a:r>
            <a:r>
              <a:rPr lang="ru-RU" sz="2400" b="1" u="sng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художник-иллюстратор детских книг, учебников</a:t>
            </a:r>
            <a:r>
              <a:rPr lang="ru-RU" sz="24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Окончил</a:t>
            </a:r>
            <a:r>
              <a:rPr lang="ru-RU" sz="24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 Полиграфический институт</a:t>
            </a: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Работал </a:t>
            </a:r>
            <a:r>
              <a:rPr lang="ru-RU" sz="24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в Издательстве «Малыш», с началом перестройки стал работать в издательстве «Просвещение</a:t>
            </a: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767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2214554"/>
            <a:ext cx="34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18. Как вы думаете, был ли раньше малыш на рыбалке?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19. Опишите одежду отца и старшего сына.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20. Что у них в руках?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21. Что у них за спиной?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22. Обращают ли отец и сын внимание на малыша?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23. Что общего у старшего брата и папы?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24. Что мы видим на заднем плане рисунка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25. Как вы думаете, почему фон рисунка белый?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26.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Цветовая гамма рисунка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142844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1357298"/>
            <a:ext cx="342899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27.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Ваше впечатление от рисунка.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929322" y="3105835"/>
            <a:ext cx="2857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Кого мы видим на рисунке?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Сколько, вероятно, лет детям?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Куда отправились папа и старший сын?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1357298"/>
            <a:ext cx="31432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В какое время дня происходит действие?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Почему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1357298"/>
            <a:ext cx="3143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Где происходит действие?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85720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2285992"/>
            <a:ext cx="3143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6.Почему плачет маленький мальчик?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по рисунку О. Поповича «Не взяли на рыбалку»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967" t="24728" r="46811" b="29353"/>
          <a:stretch>
            <a:fillRect/>
          </a:stretch>
        </p:blipFill>
        <p:spPr bwMode="auto">
          <a:xfrm>
            <a:off x="214282" y="1428736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1500174"/>
            <a:ext cx="3143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 Как вы считаете, почему его не взяли на рыбалку?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163</TotalTime>
  <Words>602</Words>
  <Application>Microsoft Office PowerPoint</Application>
  <PresentationFormat>Экран (4:3)</PresentationFormat>
  <Paragraphs>67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Эркер</vt:lpstr>
      <vt:lpstr>Сочинение по рисунку Олега Поповича «Не взяли на рыбалку» </vt:lpstr>
      <vt:lpstr>ОЛЕГ ВЛАДИМИРОВИЧ ПОПОВИЧ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  <vt:lpstr>Работа по рисунку О. Поповича «Не взяли на рыбалку»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 по рисунку Олега Поповича «Не взяли на рыбалку»</dc:title>
  <dc:creator>Пользователь Windows</dc:creator>
  <cp:lastModifiedBy>Пользователь Windows</cp:lastModifiedBy>
  <cp:revision>18</cp:revision>
  <dcterms:created xsi:type="dcterms:W3CDTF">2022-03-06T17:55:49Z</dcterms:created>
  <dcterms:modified xsi:type="dcterms:W3CDTF">2022-05-03T13:40:02Z</dcterms:modified>
</cp:coreProperties>
</file>