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1" r:id="rId7"/>
    <p:sldId id="260" r:id="rId8"/>
    <p:sldId id="262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Винни пух фон - 35 фото для презентаций и картинок на рабочий сто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6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Б. </a:t>
            </a:r>
            <a:r>
              <a:rPr lang="ru-RU" sz="6000" b="1" dirty="0" err="1" smtClean="0">
                <a:solidFill>
                  <a:srgbClr val="00B050"/>
                </a:solidFill>
              </a:rPr>
              <a:t>Заходер</a:t>
            </a:r>
            <a:r>
              <a:rPr lang="ru-RU" sz="6000" b="1" dirty="0" smtClean="0">
                <a:solidFill>
                  <a:srgbClr val="00B050"/>
                </a:solidFill>
              </a:rPr>
              <a:t>. Песенки </a:t>
            </a:r>
            <a:r>
              <a:rPr lang="ru-RU" sz="6000" b="1" dirty="0" err="1" smtClean="0">
                <a:solidFill>
                  <a:srgbClr val="00B050"/>
                </a:solidFill>
              </a:rPr>
              <a:t>Винни-пуха</a:t>
            </a:r>
            <a:r>
              <a:rPr lang="ru-RU" sz="6000" b="1" dirty="0" smtClean="0">
                <a:solidFill>
                  <a:srgbClr val="00B050"/>
                </a:solidFill>
              </a:rPr>
              <a:t>.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571744"/>
            <a:ext cx="5214974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Работу выполнила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Мухорина</a:t>
            </a:r>
            <a:r>
              <a:rPr lang="ru-RU" dirty="0" smtClean="0">
                <a:solidFill>
                  <a:schemeClr val="tx1"/>
                </a:solidFill>
              </a:rPr>
              <a:t> П.Ю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Чтение песенок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785926"/>
            <a:ext cx="461486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Прочитайте </a:t>
            </a:r>
            <a:r>
              <a:rPr lang="ru-RU" dirty="0" err="1" smtClean="0"/>
              <a:t>ворчалку</a:t>
            </a:r>
            <a:r>
              <a:rPr lang="ru-RU" dirty="0" smtClean="0"/>
              <a:t> </a:t>
            </a:r>
            <a:r>
              <a:rPr lang="ru-RU" dirty="0" err="1" smtClean="0"/>
              <a:t>Винни-пуха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err="1" smtClean="0">
                <a:solidFill>
                  <a:srgbClr val="00B050"/>
                </a:solidFill>
              </a:rPr>
              <a:t>Стр</a:t>
            </a:r>
            <a:r>
              <a:rPr lang="ru-RU" b="1" dirty="0" smtClean="0">
                <a:solidFill>
                  <a:srgbClr val="00B050"/>
                </a:solidFill>
              </a:rPr>
              <a:t> 136-138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3554" name="AutoShape 2" descr="Литературное чтение. 2 класс. В 2 ч. Климанова Л.Ф., Горецкий В.Г.,  Голованова М.В. и д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Литературное чтение. 2 класс. В 2 ч. Климанова Л.Ф., Горецкий В.Г.,  Голованова М.В. и д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Литературное чтение. 2 класс. В 2 ч. Климанова Л.Ф., Горецкий В.Г.,  Голованова М.В. и д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1495451711_2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571612"/>
            <a:ext cx="3571900" cy="4979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14876" y="285728"/>
            <a:ext cx="378621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Рефлексия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14290"/>
            <a:ext cx="4500594" cy="62865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Что вы узнали на уроке?</a:t>
            </a:r>
          </a:p>
          <a:p>
            <a:pPr>
              <a:buNone/>
            </a:pPr>
            <a:r>
              <a:rPr lang="ru-RU" dirty="0" smtClean="0"/>
              <a:t>За что вы похвалили бы себя?</a:t>
            </a:r>
          </a:p>
          <a:p>
            <a:pPr>
              <a:buNone/>
            </a:pPr>
            <a:r>
              <a:rPr lang="ru-RU" dirty="0" smtClean="0"/>
              <a:t>Что у Вас получалось хорошо?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4" name="Picture 4" descr="Винни-Пух PNG изображения | PNG Pla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6722" y="2000240"/>
            <a:ext cx="6167278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B050"/>
                </a:solidFill>
              </a:rPr>
              <a:t>АКЛАЧРОВ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B050"/>
                </a:solidFill>
              </a:rPr>
              <a:t>ЯАНЖОРОД АКЛЕМУШ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2643182"/>
            <a:ext cx="6215106" cy="264320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857496"/>
            <a:ext cx="57864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Ворчалка</a:t>
            </a:r>
            <a:r>
              <a:rPr lang="ru-RU" sz="2800" dirty="0" smtClean="0"/>
              <a:t> - это песня, которую ворчат, то есть негромко проговаривают себе под нос и лучшего названия для такой песни наверное не придумать.</a:t>
            </a:r>
            <a:endParaRPr lang="ru-RU" sz="2800" dirty="0"/>
          </a:p>
        </p:txBody>
      </p:sp>
      <p:sp>
        <p:nvSpPr>
          <p:cNvPr id="17412" name="AutoShape 4" descr="Винни-Пух 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Винни-Пух 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Винни-Пух 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30" name="Picture 22" descr="Винни Пух из мультсериала «Новые приключения Винни Пуха» (35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5458" y="3119458"/>
            <a:ext cx="3738542" cy="3738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Кто такой </a:t>
            </a:r>
            <a:r>
              <a:rPr lang="ru-RU" b="1" dirty="0" err="1" smtClean="0">
                <a:solidFill>
                  <a:srgbClr val="00B050"/>
                </a:solidFill>
              </a:rPr>
              <a:t>Винни-Пух</a:t>
            </a:r>
            <a:r>
              <a:rPr lang="ru-RU" b="1" dirty="0" smtClean="0">
                <a:solidFill>
                  <a:srgbClr val="00B050"/>
                </a:solidFill>
              </a:rPr>
              <a:t>?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6386" name="Picture 2" descr="Как настоящий медведь вдохновил А. Милна на создание Винни-Пуха | superslon  | Яндекс Дз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404425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Алан </a:t>
            </a:r>
            <a:r>
              <a:rPr lang="ru-RU" b="1" dirty="0" err="1" smtClean="0">
                <a:solidFill>
                  <a:srgbClr val="00B050"/>
                </a:solidFill>
              </a:rPr>
              <a:t>Милн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800" dirty="0" smtClean="0"/>
              <a:t>     Алан </a:t>
            </a:r>
            <a:r>
              <a:rPr lang="ru-RU" sz="3800" dirty="0" smtClean="0"/>
              <a:t>Александр </a:t>
            </a:r>
            <a:r>
              <a:rPr lang="ru-RU" sz="3800" dirty="0" err="1" smtClean="0"/>
              <a:t>Милн</a:t>
            </a:r>
            <a:r>
              <a:rPr lang="ru-RU" sz="3800" dirty="0" smtClean="0"/>
              <a:t> (1882-1956) - прозаик, поэт и драматург, классик литературы ХХ столетия, автор знаменитого "</a:t>
            </a:r>
            <a:r>
              <a:rPr lang="ru-RU" sz="3800" dirty="0" err="1" smtClean="0"/>
              <a:t>Винни-Пуха</a:t>
            </a:r>
            <a:r>
              <a:rPr lang="ru-RU" sz="3800" dirty="0" smtClean="0"/>
              <a:t>".</a:t>
            </a:r>
            <a:br>
              <a:rPr lang="ru-RU" sz="3800" dirty="0" smtClean="0"/>
            </a:br>
            <a:r>
              <a:rPr lang="ru-RU" sz="3800" dirty="0" smtClean="0"/>
              <a:t>Английский писатель, шотландец по происхождению, Алан Александр </a:t>
            </a:r>
            <a:r>
              <a:rPr lang="ru-RU" sz="3800" dirty="0" err="1" smtClean="0"/>
              <a:t>Милн</a:t>
            </a:r>
            <a:r>
              <a:rPr lang="ru-RU" sz="3800" dirty="0" smtClean="0"/>
              <a:t> провел свое детство в Лондоне. Учился в небольшой частной школе, владельцем которой был его </a:t>
            </a:r>
            <a:r>
              <a:rPr lang="ru-RU" sz="3800" dirty="0" smtClean="0"/>
              <a:t>отец. Будучи </a:t>
            </a:r>
            <a:r>
              <a:rPr lang="ru-RU" sz="3800" dirty="0" smtClean="0"/>
              <a:t>студентом, он писал заметки в студенческую газету «</a:t>
            </a:r>
            <a:r>
              <a:rPr lang="ru-RU" sz="3800" dirty="0" err="1" smtClean="0"/>
              <a:t>Grant</a:t>
            </a:r>
            <a:r>
              <a:rPr lang="ru-RU" sz="3800" dirty="0" smtClean="0"/>
              <a:t>». </a:t>
            </a:r>
            <a:r>
              <a:rPr lang="ru-RU" sz="3800" dirty="0" smtClean="0"/>
              <a:t>Работы </a:t>
            </a:r>
            <a:r>
              <a:rPr lang="ru-RU" sz="3800" dirty="0" err="1" smtClean="0"/>
              <a:t>Милна</a:t>
            </a:r>
            <a:r>
              <a:rPr lang="ru-RU" sz="3800" dirty="0" smtClean="0"/>
              <a:t> были замечены, </a:t>
            </a:r>
            <a:r>
              <a:rPr lang="ru-RU" sz="3800" dirty="0" smtClean="0"/>
              <a:t>впоследствии </a:t>
            </a:r>
            <a:r>
              <a:rPr lang="ru-RU" sz="3800" dirty="0" err="1" smtClean="0"/>
              <a:t>Милн</a:t>
            </a:r>
            <a:r>
              <a:rPr lang="ru-RU" sz="3800" dirty="0" smtClean="0"/>
              <a:t> стал там ассистентом редактора</a:t>
            </a:r>
            <a:r>
              <a:rPr lang="ru-RU" sz="3800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714884"/>
            <a:ext cx="8572560" cy="192882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   В 1960-70-е гг. благодаря пересказу Бориса </a:t>
            </a:r>
            <a:r>
              <a:rPr lang="ru-RU" dirty="0" err="1" smtClean="0"/>
              <a:t>Заходера</a:t>
            </a:r>
            <a:r>
              <a:rPr lang="ru-RU" dirty="0" smtClean="0"/>
              <a:t> «</a:t>
            </a:r>
            <a:r>
              <a:rPr lang="ru-RU" dirty="0" err="1" smtClean="0"/>
              <a:t>Винни-пух</a:t>
            </a:r>
            <a:r>
              <a:rPr lang="ru-RU" dirty="0" smtClean="0"/>
              <a:t> и все-все-все», а затем и фильмам студии «</a:t>
            </a:r>
            <a:r>
              <a:rPr lang="ru-RU" dirty="0" err="1" smtClean="0"/>
              <a:t>Союзмультфильм</a:t>
            </a:r>
            <a:r>
              <a:rPr lang="ru-RU" dirty="0" smtClean="0"/>
              <a:t>», где мишку озвучивал Евгений Леонов, </a:t>
            </a:r>
            <a:r>
              <a:rPr lang="ru-RU" dirty="0" err="1" smtClean="0"/>
              <a:t>Винни-пух</a:t>
            </a:r>
            <a:r>
              <a:rPr lang="ru-RU" dirty="0" smtClean="0"/>
              <a:t> стал известен в Советском Союзе.</a:t>
            </a:r>
            <a:endParaRPr lang="ru-RU" dirty="0"/>
          </a:p>
        </p:txBody>
      </p:sp>
      <p:pic>
        <p:nvPicPr>
          <p:cNvPr id="15362" name="Picture 2" descr="Винни-Пух и... / Лидия LioSta Ситник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215370" cy="4357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Презентация &quot;Заходер &quot;Песенки Винни-Пуха&quot;"/>
          <p:cNvPicPr>
            <a:picLocks noChangeAspect="1" noChangeArrowheads="1"/>
          </p:cNvPicPr>
          <p:nvPr/>
        </p:nvPicPr>
        <p:blipFill>
          <a:blip r:embed="rId2"/>
          <a:srcRect l="3516"/>
          <a:stretch>
            <a:fillRect/>
          </a:stretch>
        </p:blipFill>
        <p:spPr bwMode="auto">
          <a:xfrm>
            <a:off x="428596" y="214290"/>
            <a:ext cx="8358246" cy="649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Eeyore Png Transparent Image - Winnie The Pooh Eeyore Png | Full Size PNG  Download | Seek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4357718" cy="35296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Речевая разминка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142984"/>
            <a:ext cx="4643470" cy="53578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― </a:t>
            </a:r>
            <a:r>
              <a:rPr lang="ru-RU" dirty="0" smtClean="0"/>
              <a:t>Как хорошо!</a:t>
            </a:r>
            <a:br>
              <a:rPr lang="ru-RU" dirty="0" smtClean="0"/>
            </a:br>
            <a:r>
              <a:rPr lang="ru-RU" dirty="0" smtClean="0"/>
              <a:t>― Как хорошо!</a:t>
            </a:r>
            <a:br>
              <a:rPr lang="ru-RU" dirty="0" smtClean="0"/>
            </a:br>
            <a:r>
              <a:rPr lang="ru-RU" dirty="0" smtClean="0"/>
              <a:t>― Какое совпадение!</a:t>
            </a:r>
            <a:br>
              <a:rPr lang="ru-RU" dirty="0" smtClean="0"/>
            </a:br>
            <a:r>
              <a:rPr lang="ru-RU" dirty="0" smtClean="0"/>
              <a:t>― Нашелся к шарику горшок!</a:t>
            </a:r>
            <a:br>
              <a:rPr lang="ru-RU" dirty="0" smtClean="0"/>
            </a:br>
            <a:r>
              <a:rPr lang="ru-RU" dirty="0" smtClean="0"/>
              <a:t>― А хвост - ко дню Рождения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― </a:t>
            </a:r>
            <a:r>
              <a:rPr lang="ru-RU" dirty="0" smtClean="0"/>
              <a:t>И </a:t>
            </a:r>
            <a:r>
              <a:rPr lang="ru-RU" dirty="0" err="1" smtClean="0"/>
              <a:t>йЯ</a:t>
            </a:r>
            <a:r>
              <a:rPr lang="ru-RU" dirty="0" smtClean="0"/>
              <a:t>, </a:t>
            </a:r>
            <a:r>
              <a:rPr lang="ru-RU" dirty="0" err="1" smtClean="0"/>
              <a:t>и</a:t>
            </a:r>
            <a:r>
              <a:rPr lang="ru-RU" dirty="0" smtClean="0"/>
              <a:t> </a:t>
            </a:r>
            <a:r>
              <a:rPr lang="ru-RU" dirty="0" err="1" smtClean="0"/>
              <a:t>йЯ</a:t>
            </a:r>
            <a:r>
              <a:rPr lang="ru-RU" dirty="0" smtClean="0"/>
              <a:t>, </a:t>
            </a:r>
            <a:r>
              <a:rPr lang="ru-RU" dirty="0" err="1" smtClean="0"/>
              <a:t>и</a:t>
            </a:r>
            <a:r>
              <a:rPr lang="ru-RU" dirty="0" smtClean="0"/>
              <a:t> Я того же мнения!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291262"/>
            <a:ext cx="6415094" cy="56673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Борис Владимирович</a:t>
            </a:r>
            <a:br>
              <a:rPr lang="ru-RU" sz="3600" b="1" dirty="0" smtClean="0"/>
            </a:br>
            <a:r>
              <a:rPr lang="ru-RU" sz="3600" b="1" dirty="0" err="1" smtClean="0"/>
              <a:t>Заходер</a:t>
            </a:r>
            <a:endParaRPr lang="ru-RU" sz="3600" b="1" dirty="0"/>
          </a:p>
        </p:txBody>
      </p:sp>
      <p:pic>
        <p:nvPicPr>
          <p:cNvPr id="19460" name="Picture 4" descr="Стихи Заходера Б.В. с картинками. Сборник стихов для детей.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443" b="5443"/>
          <a:stretch>
            <a:fillRect/>
          </a:stretch>
        </p:blipFill>
        <p:spPr bwMode="auto">
          <a:xfrm>
            <a:off x="2000232" y="214290"/>
            <a:ext cx="5429288" cy="550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357166"/>
            <a:ext cx="8286808" cy="61436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Родился Борис Владимирович в молдавском городе </a:t>
            </a:r>
            <a:r>
              <a:rPr lang="ru-RU" dirty="0" err="1" smtClean="0"/>
              <a:t>Кагуле</a:t>
            </a:r>
            <a:r>
              <a:rPr lang="ru-RU" dirty="0" smtClean="0"/>
              <a:t>. Семья вскоре переехала в Одессу, потом в Москву. Отец, окончив Московский </a:t>
            </a:r>
            <a:r>
              <a:rPr lang="ru-RU" dirty="0" err="1" smtClean="0"/>
              <a:t>унивеситет</a:t>
            </a:r>
            <a:r>
              <a:rPr lang="ru-RU" dirty="0" smtClean="0"/>
              <a:t>, работал юристом, а </a:t>
            </a:r>
            <a:r>
              <a:rPr lang="ru-RU" dirty="0" err="1" smtClean="0"/>
              <a:t>мать-переводчицей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Мальчик не играл в футбол и почти никогда не дрался. Он все время читал и еще очень любил животных.</a:t>
            </a:r>
          </a:p>
          <a:p>
            <a:pPr algn="ctr">
              <a:buNone/>
            </a:pPr>
            <a:r>
              <a:rPr lang="ru-RU" dirty="0" smtClean="0"/>
              <a:t>Начал </a:t>
            </a:r>
            <a:r>
              <a:rPr lang="ru-RU" dirty="0" err="1" smtClean="0"/>
              <a:t>Б.Заходер</a:t>
            </a:r>
            <a:r>
              <a:rPr lang="ru-RU" dirty="0" smtClean="0"/>
              <a:t> с перевода книг. Он перевел балладу «Лесной царь» великого немецкого поэта Гёте.</a:t>
            </a:r>
          </a:p>
          <a:p>
            <a:pPr algn="ctr">
              <a:buNone/>
            </a:pPr>
            <a:r>
              <a:rPr lang="ru-RU" dirty="0" smtClean="0"/>
              <a:t>Затем он перевел книгу Алана </a:t>
            </a:r>
            <a:r>
              <a:rPr lang="ru-RU" dirty="0" err="1" smtClean="0"/>
              <a:t>Милна</a:t>
            </a:r>
            <a:r>
              <a:rPr lang="ru-RU" dirty="0" smtClean="0"/>
              <a:t> «</a:t>
            </a:r>
            <a:r>
              <a:rPr lang="ru-RU" dirty="0" err="1" smtClean="0"/>
              <a:t>Винни-пух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222</Words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Б. Заходер. Песенки Винни-пуха.</vt:lpstr>
      <vt:lpstr>Слайд 2</vt:lpstr>
      <vt:lpstr>Кто такой Винни-Пух?</vt:lpstr>
      <vt:lpstr>Алан Милн</vt:lpstr>
      <vt:lpstr>Слайд 5</vt:lpstr>
      <vt:lpstr>Слайд 6</vt:lpstr>
      <vt:lpstr>Речевая разминка</vt:lpstr>
      <vt:lpstr>Борис Владимирович Заходер</vt:lpstr>
      <vt:lpstr>Слайд 9</vt:lpstr>
      <vt:lpstr>Чтение песенок 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Полина Юрьевна</dc:creator>
  <cp:lastModifiedBy>Полина Юрьевна</cp:lastModifiedBy>
  <cp:revision>10</cp:revision>
  <dcterms:created xsi:type="dcterms:W3CDTF">2022-05-03T12:32:11Z</dcterms:created>
  <dcterms:modified xsi:type="dcterms:W3CDTF">2022-05-03T14:03:27Z</dcterms:modified>
</cp:coreProperties>
</file>