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40" r:id="rId1"/>
  </p:sldMasterIdLst>
  <p:notesMasterIdLst>
    <p:notesMasterId r:id="rId5"/>
  </p:notesMasterIdLst>
  <p:sldIdLst>
    <p:sldId id="285" r:id="rId2"/>
    <p:sldId id="286" r:id="rId3"/>
    <p:sldId id="28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4128" autoAdjust="0"/>
    <p:restoredTop sz="94660"/>
  </p:normalViewPr>
  <p:slideViewPr>
    <p:cSldViewPr>
      <p:cViewPr>
        <p:scale>
          <a:sx n="89" d="100"/>
          <a:sy n="89" d="100"/>
        </p:scale>
        <p:origin x="-612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32DB4-07C9-4456-830C-75F5C748227C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864456-3775-42BA-8CD8-97AFEBA66D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4142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1" r:id="rId1"/>
    <p:sldLayoutId id="2147484442" r:id="rId2"/>
    <p:sldLayoutId id="2147484443" r:id="rId3"/>
    <p:sldLayoutId id="2147484444" r:id="rId4"/>
    <p:sldLayoutId id="2147484445" r:id="rId5"/>
    <p:sldLayoutId id="2147484446" r:id="rId6"/>
    <p:sldLayoutId id="2147484447" r:id="rId7"/>
    <p:sldLayoutId id="2147484448" r:id="rId8"/>
    <p:sldLayoutId id="2147484449" r:id="rId9"/>
    <p:sldLayoutId id="2147484450" r:id="rId10"/>
    <p:sldLayoutId id="214748445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000"/>
    </mc:Choice>
    <mc:Fallback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72067" y="2143116"/>
            <a:ext cx="7408333" cy="3983047"/>
          </a:xfrm>
        </p:spPr>
        <p:txBody>
          <a:bodyPr/>
          <a:lstStyle/>
          <a:p>
            <a:r>
              <a:rPr lang="en-US" dirty="0" smtClean="0"/>
              <a:t>4.L9 </a:t>
            </a:r>
            <a:r>
              <a:rPr lang="en-US" dirty="0" err="1" smtClean="0"/>
              <a:t>recognise</a:t>
            </a:r>
            <a:r>
              <a:rPr lang="en-US" dirty="0" smtClean="0"/>
              <a:t>  words that are spelt out from a limited rung of general and  curricular topics </a:t>
            </a:r>
            <a:endParaRPr lang="ru-RU" dirty="0" smtClean="0"/>
          </a:p>
          <a:p>
            <a:r>
              <a:rPr lang="en-US" dirty="0" smtClean="0"/>
              <a:t>4.R5 understand the main points of short simple texts on a limited range of familiar general and some curricular topics by using contextual clues</a:t>
            </a:r>
            <a:endParaRPr lang="ru-RU" dirty="0" smtClean="0"/>
          </a:p>
          <a:p>
            <a:r>
              <a:rPr lang="en-US" dirty="0" smtClean="0"/>
              <a:t>4.W5 link with some support sentences  using basic coordinating connectors</a:t>
            </a:r>
          </a:p>
          <a:p>
            <a:pPr algn="r">
              <a:buNone/>
            </a:pPr>
            <a:r>
              <a:rPr lang="en-US" sz="1800" dirty="0" err="1" smtClean="0"/>
              <a:t>Gulzhan</a:t>
            </a:r>
            <a:r>
              <a:rPr lang="en-US" sz="1800" dirty="0" smtClean="0"/>
              <a:t> </a:t>
            </a:r>
            <a:r>
              <a:rPr lang="en-US" sz="1800" dirty="0" err="1" smtClean="0"/>
              <a:t>Bikirova</a:t>
            </a:r>
            <a:endParaRPr lang="en-US" sz="1800" dirty="0" smtClean="0"/>
          </a:p>
          <a:p>
            <a:pPr algn="r">
              <a:buNone/>
            </a:pPr>
            <a:r>
              <a:rPr lang="en-US" sz="1800" dirty="0" smtClean="0"/>
              <a:t>Basic school #2 </a:t>
            </a:r>
            <a:r>
              <a:rPr lang="en-US" sz="1800" dirty="0" err="1" smtClean="0"/>
              <a:t>Serebryansk</a:t>
            </a:r>
            <a:r>
              <a:rPr lang="en-US" sz="1800" dirty="0" smtClean="0"/>
              <a:t> city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6900882" cy="947532"/>
          </a:xfrm>
        </p:spPr>
        <p:txBody>
          <a:bodyPr>
            <a:normAutofit fontScale="90000"/>
          </a:bodyPr>
          <a:lstStyle/>
          <a:p>
            <a:r>
              <a:rPr lang="ru-RU" sz="4000" b="1" i="1" dirty="0" err="1" smtClean="0"/>
              <a:t>Weather</a:t>
            </a:r>
            <a:r>
              <a:rPr lang="ru-RU" sz="4000" b="1" i="1" dirty="0" smtClean="0"/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b="1" dirty="0" err="1" smtClean="0"/>
              <a:t>Grade</a:t>
            </a:r>
            <a:r>
              <a:rPr lang="ru-RU" sz="3600" b="1" dirty="0" smtClean="0"/>
              <a:t>: </a:t>
            </a:r>
            <a:r>
              <a:rPr lang="en-US" sz="3600" b="1" dirty="0" smtClean="0"/>
              <a:t>4</a:t>
            </a:r>
            <a:endParaRPr lang="ru-RU" sz="4000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1142984"/>
            <a:ext cx="7708928" cy="4983179"/>
          </a:xfrm>
        </p:spPr>
        <p:txBody>
          <a:bodyPr/>
          <a:lstStyle/>
          <a:p>
            <a:r>
              <a:rPr lang="en-US" dirty="0" smtClean="0"/>
              <a:t>Greeting</a:t>
            </a:r>
          </a:p>
          <a:p>
            <a:r>
              <a:rPr lang="en-US" dirty="0" smtClean="0"/>
              <a:t> (</a:t>
            </a:r>
            <a:r>
              <a:rPr lang="en-US" sz="1600" dirty="0" smtClean="0"/>
              <a:t>Spring is green. Summer is bright. Autumn is yellow. Winter is white.</a:t>
            </a:r>
            <a:r>
              <a:rPr lang="en-US" dirty="0" smtClean="0"/>
              <a:t>)</a:t>
            </a:r>
          </a:p>
          <a:p>
            <a:r>
              <a:rPr lang="en-US" dirty="0" smtClean="0"/>
              <a:t>Activities: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ppai</a:t>
            </a:r>
            <a:endParaRPr lang="ru-RU" dirty="0" smtClean="0"/>
          </a:p>
          <a:p>
            <a:r>
              <a:rPr lang="en-US" dirty="0" err="1" smtClean="0"/>
              <a:t>pai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err="1" smtClean="0"/>
              <a:t>Planned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activities</a:t>
            </a:r>
            <a:r>
              <a:rPr lang="ru-RU" sz="4000" b="1" dirty="0" smtClean="0"/>
              <a:t> </a:t>
            </a:r>
            <a:r>
              <a:rPr lang="ru-RU" sz="40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47329" t="25033" r="4568" b="27920"/>
          <a:stretch>
            <a:fillRect/>
          </a:stretch>
        </p:blipFill>
        <p:spPr bwMode="auto">
          <a:xfrm>
            <a:off x="214282" y="2571744"/>
            <a:ext cx="233091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214554"/>
            <a:ext cx="207170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fsd.multiurok.ru/html/2021/10/03/s_6159f3d391d4c/phpFkZybZ_NBOU-SO1_html_2dfd41b8019629b4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2571744"/>
            <a:ext cx="207170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My Seasons Simple Writing Worksheets"/>
          <p:cNvPicPr/>
          <p:nvPr/>
        </p:nvPicPr>
        <p:blipFill>
          <a:blip r:embed="rId5"/>
          <a:srcRect r="38351"/>
          <a:stretch>
            <a:fillRect/>
          </a:stretch>
        </p:blipFill>
        <p:spPr bwMode="auto">
          <a:xfrm>
            <a:off x="6072198" y="4429132"/>
            <a:ext cx="1785950" cy="1446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 descr="WhatsApp Image 2022-04-21 at 21.43.26.jpeg"/>
          <p:cNvPicPr>
            <a:picLocks noChangeAspect="1"/>
          </p:cNvPicPr>
          <p:nvPr/>
        </p:nvPicPr>
        <p:blipFill>
          <a:blip r:embed="rId6" cstate="print"/>
          <a:srcRect l="6061" r="18182"/>
          <a:stretch>
            <a:fillRect/>
          </a:stretch>
        </p:blipFill>
        <p:spPr>
          <a:xfrm>
            <a:off x="3071802" y="4714884"/>
            <a:ext cx="1785950" cy="1325423"/>
          </a:xfrm>
          <a:prstGeom prst="rect">
            <a:avLst/>
          </a:prstGeom>
        </p:spPr>
      </p:pic>
      <p:pic>
        <p:nvPicPr>
          <p:cNvPr id="27" name="Рисунок 26" descr="Winter Vs Summer Sorting Teaching Resources | Teachers Pay Teachers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4572008"/>
            <a:ext cx="1643075" cy="1356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Овал 37"/>
          <p:cNvSpPr/>
          <p:nvPr/>
        </p:nvSpPr>
        <p:spPr>
          <a:xfrm>
            <a:off x="214282" y="3357562"/>
            <a:ext cx="914400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Pair work</a:t>
            </a:r>
          </a:p>
          <a:p>
            <a:pPr algn="ctr"/>
            <a:endParaRPr lang="ru-RU" dirty="0"/>
          </a:p>
        </p:txBody>
      </p:sp>
      <p:sp>
        <p:nvSpPr>
          <p:cNvPr id="39" name="Овал 38"/>
          <p:cNvSpPr/>
          <p:nvPr/>
        </p:nvSpPr>
        <p:spPr>
          <a:xfrm>
            <a:off x="3428992" y="3286124"/>
            <a:ext cx="914400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 dirty="0" smtClean="0"/>
          </a:p>
          <a:p>
            <a:pPr algn="ctr"/>
            <a:r>
              <a:rPr lang="en-US" sz="1400" dirty="0" smtClean="0"/>
              <a:t>Individual work</a:t>
            </a:r>
          </a:p>
          <a:p>
            <a:pPr algn="ctr"/>
            <a:endParaRPr lang="ru-RU" dirty="0"/>
          </a:p>
        </p:txBody>
      </p:sp>
      <p:sp>
        <p:nvSpPr>
          <p:cNvPr id="40" name="Овал 39"/>
          <p:cNvSpPr/>
          <p:nvPr/>
        </p:nvSpPr>
        <p:spPr>
          <a:xfrm>
            <a:off x="6786578" y="3071810"/>
            <a:ext cx="914400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Group work</a:t>
            </a:r>
          </a:p>
          <a:p>
            <a:pPr algn="ctr"/>
            <a:endParaRPr lang="ru-RU" dirty="0"/>
          </a:p>
        </p:txBody>
      </p:sp>
      <p:sp>
        <p:nvSpPr>
          <p:cNvPr id="41" name="Овал 40"/>
          <p:cNvSpPr/>
          <p:nvPr/>
        </p:nvSpPr>
        <p:spPr>
          <a:xfrm>
            <a:off x="3000364" y="5429264"/>
            <a:ext cx="914400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Group work</a:t>
            </a:r>
          </a:p>
          <a:p>
            <a:pPr algn="ctr"/>
            <a:endParaRPr lang="ru-RU" dirty="0"/>
          </a:p>
        </p:txBody>
      </p:sp>
      <p:sp>
        <p:nvSpPr>
          <p:cNvPr id="43" name="Овал 42"/>
          <p:cNvSpPr/>
          <p:nvPr/>
        </p:nvSpPr>
        <p:spPr>
          <a:xfrm>
            <a:off x="5500694" y="5286388"/>
            <a:ext cx="914400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Group work</a:t>
            </a:r>
          </a:p>
          <a:p>
            <a:pPr algn="ctr"/>
            <a:endParaRPr lang="ru-RU" dirty="0"/>
          </a:p>
        </p:txBody>
      </p:sp>
      <p:sp>
        <p:nvSpPr>
          <p:cNvPr id="44" name="Овал 43"/>
          <p:cNvSpPr/>
          <p:nvPr/>
        </p:nvSpPr>
        <p:spPr>
          <a:xfrm>
            <a:off x="46830" y="5253540"/>
            <a:ext cx="914400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 dirty="0" smtClean="0"/>
          </a:p>
          <a:p>
            <a:pPr algn="ctr"/>
            <a:r>
              <a:rPr lang="en-US" sz="1400" dirty="0" smtClean="0"/>
              <a:t>Individual work</a:t>
            </a:r>
          </a:p>
          <a:p>
            <a:pPr algn="ctr"/>
            <a:endParaRPr lang="ru-RU" dirty="0"/>
          </a:p>
        </p:txBody>
      </p:sp>
      <p:sp>
        <p:nvSpPr>
          <p:cNvPr id="45" name="Стрелка вправо 44"/>
          <p:cNvSpPr/>
          <p:nvPr/>
        </p:nvSpPr>
        <p:spPr>
          <a:xfrm flipH="1">
            <a:off x="2000232" y="5072074"/>
            <a:ext cx="1000132" cy="48463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Fill gaps</a:t>
            </a:r>
            <a:endParaRPr lang="ru-RU" sz="1400" dirty="0"/>
          </a:p>
        </p:txBody>
      </p:sp>
      <p:sp>
        <p:nvSpPr>
          <p:cNvPr id="46" name="Стрелка вправо 45"/>
          <p:cNvSpPr/>
          <p:nvPr/>
        </p:nvSpPr>
        <p:spPr>
          <a:xfrm>
            <a:off x="2571736" y="3071810"/>
            <a:ext cx="1000132" cy="48463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Matching</a:t>
            </a:r>
            <a:endParaRPr lang="ru-RU" sz="1400" dirty="0"/>
          </a:p>
        </p:txBody>
      </p:sp>
      <p:sp>
        <p:nvSpPr>
          <p:cNvPr id="47" name="Стрелка вправо 46"/>
          <p:cNvSpPr/>
          <p:nvPr/>
        </p:nvSpPr>
        <p:spPr>
          <a:xfrm>
            <a:off x="5500694" y="2786058"/>
            <a:ext cx="1428760" cy="48463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Complete </a:t>
            </a:r>
            <a:endParaRPr lang="ru-RU" dirty="0"/>
          </a:p>
        </p:txBody>
      </p:sp>
      <p:sp>
        <p:nvSpPr>
          <p:cNvPr id="50" name="Стрелка влево 49"/>
          <p:cNvSpPr/>
          <p:nvPr/>
        </p:nvSpPr>
        <p:spPr>
          <a:xfrm>
            <a:off x="7929586" y="4572008"/>
            <a:ext cx="1000132" cy="484632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associate</a:t>
            </a:r>
            <a:endParaRPr lang="ru-RU" sz="1400" dirty="0"/>
          </a:p>
        </p:txBody>
      </p:sp>
      <p:sp>
        <p:nvSpPr>
          <p:cNvPr id="51" name="Стрелка вниз 50"/>
          <p:cNvSpPr/>
          <p:nvPr/>
        </p:nvSpPr>
        <p:spPr>
          <a:xfrm>
            <a:off x="8429652" y="3357562"/>
            <a:ext cx="484632" cy="978408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трелка влево 51"/>
          <p:cNvSpPr/>
          <p:nvPr/>
        </p:nvSpPr>
        <p:spPr>
          <a:xfrm>
            <a:off x="5000628" y="4714884"/>
            <a:ext cx="978408" cy="556070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Describe</a:t>
            </a:r>
          </a:p>
          <a:p>
            <a:pPr algn="ctr"/>
            <a:endParaRPr lang="ru-RU" dirty="0"/>
          </a:p>
        </p:txBody>
      </p:sp>
      <p:sp>
        <p:nvSpPr>
          <p:cNvPr id="53" name="Двойная стрелка влево/вправо 52"/>
          <p:cNvSpPr/>
          <p:nvPr/>
        </p:nvSpPr>
        <p:spPr>
          <a:xfrm>
            <a:off x="785786" y="5072074"/>
            <a:ext cx="1216152" cy="484632"/>
          </a:xfrm>
          <a:prstGeom prst="left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activities</a:t>
            </a:r>
            <a:endParaRPr lang="ru-RU" sz="1400" dirty="0"/>
          </a:p>
        </p:txBody>
      </p:sp>
      <p:pic>
        <p:nvPicPr>
          <p:cNvPr id="2050" name="Picture 2" descr="Смайлики картинки, стоковые фото Смайлики | Depositphoto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43042" y="3786190"/>
            <a:ext cx="1500166" cy="987609"/>
          </a:xfrm>
          <a:prstGeom prst="rect">
            <a:avLst/>
          </a:prstGeom>
          <a:noFill/>
        </p:spPr>
      </p:pic>
      <p:pic>
        <p:nvPicPr>
          <p:cNvPr id="24" name="Picture 2" descr="Смайлики картинки, стоковые фото Смайлики | Depositphoto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7752" y="3500438"/>
            <a:ext cx="1500166" cy="98760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72067" y="2000240"/>
            <a:ext cx="7408333" cy="412592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I CAN TELL ABOUT……</a:t>
            </a:r>
          </a:p>
          <a:p>
            <a:pPr>
              <a:buNone/>
            </a:pPr>
            <a:r>
              <a:rPr lang="en-US" i="1" dirty="0" smtClean="0"/>
              <a:t>Self-assessment</a:t>
            </a:r>
          </a:p>
          <a:p>
            <a:pPr>
              <a:buNone/>
            </a:pPr>
            <a:r>
              <a:rPr lang="en-US" dirty="0" smtClean="0"/>
              <a:t>What task was easy and hard for you?</a:t>
            </a:r>
          </a:p>
          <a:p>
            <a:pPr>
              <a:buNone/>
            </a:pPr>
            <a:r>
              <a:rPr lang="en-US" dirty="0" smtClean="0"/>
              <a:t>Each student count own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REFLECTION</a:t>
            </a:r>
            <a:endParaRPr lang="ru-RU" sz="3200" dirty="0"/>
          </a:p>
        </p:txBody>
      </p:sp>
      <p:pic>
        <p:nvPicPr>
          <p:cNvPr id="4" name="Содержимое 3" descr="Pin on Kindergarten Science and Social Studies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714488"/>
            <a:ext cx="284810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Смайлики картинки, стоковые фото Смайлики | Depositphoto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357562"/>
            <a:ext cx="1500166" cy="98760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/>
    </mc:Choice>
    <mc:Fallback>
      <p:transition spd="slow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2040</TotalTime>
  <Words>124</Words>
  <Application>Microsoft Office PowerPoint</Application>
  <PresentationFormat>Экран 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Волна</vt:lpstr>
      <vt:lpstr>Weather  Grade: 4</vt:lpstr>
      <vt:lpstr>Planned activities   </vt:lpstr>
      <vt:lpstr>REFLECTION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Tonya</dc:creator>
  <cp:lastModifiedBy>пк</cp:lastModifiedBy>
  <cp:revision>137</cp:revision>
  <dcterms:created xsi:type="dcterms:W3CDTF">2018-01-17T17:13:43Z</dcterms:created>
  <dcterms:modified xsi:type="dcterms:W3CDTF">2022-04-21T17:18:53Z</dcterms:modified>
</cp:coreProperties>
</file>