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Lst>
  <p:sldIdLst>
    <p:sldId id="265" r:id="rId2"/>
    <p:sldId id="257" r:id="rId3"/>
    <p:sldId id="258" r:id="rId4"/>
    <p:sldId id="259" r:id="rId5"/>
    <p:sldId id="260" r:id="rId6"/>
    <p:sldId id="261" r:id="rId7"/>
    <p:sldId id="262" r:id="rId8"/>
    <p:sldId id="263" r:id="rId9"/>
    <p:sldId id="264" r:id="rId10"/>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9" d="100"/>
          <a:sy n="69" d="100"/>
        </p:scale>
        <p:origin x="-1416" y="-90"/>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bg>
      <p:bgRef idx="1001">
        <a:schemeClr val="bg1"/>
      </p:bgRef>
    </p:bg>
    <p:spTree>
      <p:nvGrpSpPr>
        <p:cNvPr id="1" name=""/>
        <p:cNvGrpSpPr/>
        <p:nvPr/>
      </p:nvGrpSpPr>
      <p:grpSpPr>
        <a:xfrm>
          <a:off x="0" y="0"/>
          <a:ext cx="0" cy="0"/>
          <a:chOff x="0" y="0"/>
          <a:chExt cx="0" cy="0"/>
        </a:xfrm>
      </p:grpSpPr>
      <p:sp>
        <p:nvSpPr>
          <p:cNvPr id="8" name="Заголовок 7"/>
          <p:cNvSpPr>
            <a:spLocks noGrp="1"/>
          </p:cNvSpPr>
          <p:nvPr>
            <p:ph type="ctrTitle"/>
          </p:nvPr>
        </p:nvSpPr>
        <p:spPr>
          <a:xfrm>
            <a:off x="2286000" y="3124200"/>
            <a:ext cx="6172200" cy="1894362"/>
          </a:xfrm>
        </p:spPr>
        <p:txBody>
          <a:bodyPr/>
          <a:lstStyle>
            <a:lvl1pPr>
              <a:defRPr b="1"/>
            </a:lvl1pPr>
          </a:lstStyle>
          <a:p>
            <a:r>
              <a:rPr kumimoji="0" lang="ru-RU" smtClean="0"/>
              <a:t>Образец заголовка</a:t>
            </a:r>
            <a:endParaRPr kumimoji="0" lang="en-US"/>
          </a:p>
        </p:txBody>
      </p:sp>
      <p:sp>
        <p:nvSpPr>
          <p:cNvPr id="9" name="Подзаголовок 8"/>
          <p:cNvSpPr>
            <a:spLocks noGrp="1"/>
          </p:cNvSpPr>
          <p:nvPr>
            <p:ph type="subTitle" idx="1"/>
          </p:nvPr>
        </p:nvSpPr>
        <p:spPr>
          <a:xfrm>
            <a:off x="2286000" y="5003322"/>
            <a:ext cx="6172200" cy="1371600"/>
          </a:xfrm>
        </p:spPr>
        <p:txBody>
          <a:bodyPr/>
          <a:lstStyle>
            <a:lvl1pPr marL="0" indent="0" algn="l">
              <a:buNone/>
              <a:defRPr sz="1800" b="1">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ru-RU" smtClean="0"/>
              <a:t>Образец подзаголовка</a:t>
            </a:r>
            <a:endParaRPr kumimoji="0" lang="en-US"/>
          </a:p>
        </p:txBody>
      </p:sp>
      <p:sp>
        <p:nvSpPr>
          <p:cNvPr id="28" name="Дата 27"/>
          <p:cNvSpPr>
            <a:spLocks noGrp="1"/>
          </p:cNvSpPr>
          <p:nvPr>
            <p:ph type="dt" sz="half" idx="10"/>
          </p:nvPr>
        </p:nvSpPr>
        <p:spPr bwMode="auto">
          <a:xfrm rot="5400000">
            <a:off x="7764621" y="1174097"/>
            <a:ext cx="2286000" cy="381000"/>
          </a:xfrm>
        </p:spPr>
        <p:txBody>
          <a:bodyPr/>
          <a:lstStyle/>
          <a:p>
            <a:fld id="{C5555B31-3D71-45CE-8E06-9238E8BF2623}" type="datetimeFigureOut">
              <a:rPr lang="ru-RU" smtClean="0"/>
              <a:t>15.08.2020</a:t>
            </a:fld>
            <a:endParaRPr lang="ru-RU"/>
          </a:p>
        </p:txBody>
      </p:sp>
      <p:sp>
        <p:nvSpPr>
          <p:cNvPr id="17" name="Нижний колонтитул 16"/>
          <p:cNvSpPr>
            <a:spLocks noGrp="1"/>
          </p:cNvSpPr>
          <p:nvPr>
            <p:ph type="ftr" sz="quarter" idx="11"/>
          </p:nvPr>
        </p:nvSpPr>
        <p:spPr bwMode="auto">
          <a:xfrm rot="5400000">
            <a:off x="7077269" y="4181669"/>
            <a:ext cx="3657600" cy="384048"/>
          </a:xfrm>
        </p:spPr>
        <p:txBody>
          <a:bodyPr/>
          <a:lstStyle/>
          <a:p>
            <a:endParaRPr lang="ru-RU"/>
          </a:p>
        </p:txBody>
      </p:sp>
      <p:sp>
        <p:nvSpPr>
          <p:cNvPr id="10" name="Прямоугольник 9"/>
          <p:cNvSpPr/>
          <p:nvPr/>
        </p:nvSpPr>
        <p:spPr bwMode="auto">
          <a:xfrm>
            <a:off x="381000" y="0"/>
            <a:ext cx="609600" cy="6858000"/>
          </a:xfrm>
          <a:prstGeom prst="rect">
            <a:avLst/>
          </a:prstGeom>
          <a:solidFill>
            <a:schemeClr val="accent1">
              <a:tint val="60000"/>
              <a:alpha val="54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Прямоугольник 11"/>
          <p:cNvSpPr/>
          <p:nvPr/>
        </p:nvSpPr>
        <p:spPr bwMode="auto">
          <a:xfrm>
            <a:off x="276336" y="0"/>
            <a:ext cx="104664" cy="6858000"/>
          </a:xfrm>
          <a:prstGeom prst="rect">
            <a:avLst/>
          </a:prstGeom>
          <a:solidFill>
            <a:schemeClr val="accent1">
              <a:tint val="40000"/>
              <a:alpha val="36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4" name="Прямоугольник 13"/>
          <p:cNvSpPr/>
          <p:nvPr/>
        </p:nvSpPr>
        <p:spPr bwMode="auto">
          <a:xfrm>
            <a:off x="990600" y="0"/>
            <a:ext cx="181872" cy="6858000"/>
          </a:xfrm>
          <a:prstGeom prst="rect">
            <a:avLst/>
          </a:prstGeom>
          <a:solidFill>
            <a:schemeClr val="accent1">
              <a:tint val="40000"/>
              <a:alpha val="7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9" name="Прямоугольник 18"/>
          <p:cNvSpPr/>
          <p:nvPr/>
        </p:nvSpPr>
        <p:spPr bwMode="auto">
          <a:xfrm>
            <a:off x="1141320" y="0"/>
            <a:ext cx="230280" cy="6858000"/>
          </a:xfrm>
          <a:prstGeom prst="rect">
            <a:avLst/>
          </a:prstGeom>
          <a:solidFill>
            <a:schemeClr val="accent1">
              <a:tint val="20000"/>
              <a:alpha val="7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Прямая соединительная линия 10"/>
          <p:cNvSpPr>
            <a:spLocks noChangeShapeType="1"/>
          </p:cNvSpPr>
          <p:nvPr/>
        </p:nvSpPr>
        <p:spPr bwMode="auto">
          <a:xfrm>
            <a:off x="106344" y="0"/>
            <a:ext cx="0" cy="6858000"/>
          </a:xfrm>
          <a:prstGeom prst="line">
            <a:avLst/>
          </a:prstGeom>
          <a:noFill/>
          <a:ln w="57150" cap="flat" cmpd="sng" algn="ctr">
            <a:solidFill>
              <a:schemeClr val="accent1">
                <a:tint val="60000"/>
                <a:alpha val="7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8" name="Прямая соединительная линия 17"/>
          <p:cNvSpPr>
            <a:spLocks noChangeShapeType="1"/>
          </p:cNvSpPr>
          <p:nvPr/>
        </p:nvSpPr>
        <p:spPr bwMode="auto">
          <a:xfrm>
            <a:off x="914400" y="0"/>
            <a:ext cx="0" cy="6858000"/>
          </a:xfrm>
          <a:prstGeom prst="line">
            <a:avLst/>
          </a:prstGeom>
          <a:noFill/>
          <a:ln w="57150" cap="flat" cmpd="sng" algn="ctr">
            <a:solidFill>
              <a:schemeClr val="accent1">
                <a:tint val="20000"/>
                <a:alpha val="8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0" name="Прямая соединительная линия 19"/>
          <p:cNvSpPr>
            <a:spLocks noChangeShapeType="1"/>
          </p:cNvSpPr>
          <p:nvPr/>
        </p:nvSpPr>
        <p:spPr bwMode="auto">
          <a:xfrm>
            <a:off x="854112" y="0"/>
            <a:ext cx="0" cy="6858000"/>
          </a:xfrm>
          <a:prstGeom prst="line">
            <a:avLst/>
          </a:prstGeom>
          <a:noFill/>
          <a:ln w="5715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6" name="Прямая соединительная линия 15"/>
          <p:cNvSpPr>
            <a:spLocks noChangeShapeType="1"/>
          </p:cNvSpPr>
          <p:nvPr/>
        </p:nvSpPr>
        <p:spPr bwMode="auto">
          <a:xfrm>
            <a:off x="1726640" y="0"/>
            <a:ext cx="0" cy="6858000"/>
          </a:xfrm>
          <a:prstGeom prst="line">
            <a:avLst/>
          </a:prstGeom>
          <a:noFill/>
          <a:ln w="28575" cap="flat" cmpd="sng" algn="ctr">
            <a:solidFill>
              <a:schemeClr val="accent1">
                <a:tint val="60000"/>
                <a:alpha val="82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5" name="Прямая соединительная линия 14"/>
          <p:cNvSpPr>
            <a:spLocks noChangeShapeType="1"/>
          </p:cNvSpPr>
          <p:nvPr/>
        </p:nvSpPr>
        <p:spPr bwMode="auto">
          <a:xfrm>
            <a:off x="1066800" y="0"/>
            <a:ext cx="0" cy="6858000"/>
          </a:xfrm>
          <a:prstGeom prst="line">
            <a:avLst/>
          </a:prstGeom>
          <a:noFill/>
          <a:ln w="9525"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2" name="Прямая соединительная линия 21"/>
          <p:cNvSpPr>
            <a:spLocks noChangeShapeType="1"/>
          </p:cNvSpPr>
          <p:nvPr/>
        </p:nvSpPr>
        <p:spPr bwMode="auto">
          <a:xfrm>
            <a:off x="9113856"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7" name="Прямоугольник 26"/>
          <p:cNvSpPr/>
          <p:nvPr/>
        </p:nvSpPr>
        <p:spPr bwMode="auto">
          <a:xfrm>
            <a:off x="1219200" y="0"/>
            <a:ext cx="76200" cy="6858000"/>
          </a:xfrm>
          <a:prstGeom prst="rect">
            <a:avLst/>
          </a:prstGeom>
          <a:solidFill>
            <a:schemeClr val="accent1">
              <a:tint val="60000"/>
              <a:alpha val="5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1" name="Овал 20"/>
          <p:cNvSpPr/>
          <p:nvPr/>
        </p:nvSpPr>
        <p:spPr bwMode="auto">
          <a:xfrm>
            <a:off x="609600" y="3429000"/>
            <a:ext cx="1295400" cy="1295400"/>
          </a:xfrm>
          <a:prstGeom prst="ellipse">
            <a:avLst/>
          </a:prstGeom>
          <a:solidFill>
            <a:schemeClr val="accent1"/>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Овал 22"/>
          <p:cNvSpPr/>
          <p:nvPr/>
        </p:nvSpPr>
        <p:spPr bwMode="auto">
          <a:xfrm>
            <a:off x="1309632" y="4866752"/>
            <a:ext cx="641424" cy="641424"/>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4" name="Овал 23"/>
          <p:cNvSpPr/>
          <p:nvPr/>
        </p:nvSpPr>
        <p:spPr bwMode="auto">
          <a:xfrm>
            <a:off x="1091080" y="5500632"/>
            <a:ext cx="137160" cy="13716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6" name="Овал 25"/>
          <p:cNvSpPr/>
          <p:nvPr/>
        </p:nvSpPr>
        <p:spPr bwMode="auto">
          <a:xfrm>
            <a:off x="1664208" y="5788152"/>
            <a:ext cx="274320" cy="27432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5" name="Овал 24"/>
          <p:cNvSpPr/>
          <p:nvPr/>
        </p:nvSpPr>
        <p:spPr>
          <a:xfrm>
            <a:off x="1905000" y="4495800"/>
            <a:ext cx="365760" cy="365760"/>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9" name="Номер слайда 28"/>
          <p:cNvSpPr>
            <a:spLocks noGrp="1"/>
          </p:cNvSpPr>
          <p:nvPr>
            <p:ph type="sldNum" sz="quarter" idx="12"/>
          </p:nvPr>
        </p:nvSpPr>
        <p:spPr bwMode="auto">
          <a:xfrm>
            <a:off x="1325544" y="4928702"/>
            <a:ext cx="609600" cy="517524"/>
          </a:xfrm>
        </p:spPr>
        <p:txBody>
          <a:bodyPr/>
          <a:lstStyle/>
          <a:p>
            <a:fld id="{DFD24D99-1004-471A-820E-F700ADB587B1}" type="slidenum">
              <a:rPr lang="ru-RU" smtClean="0"/>
              <a:t>‹#›</a:t>
            </a:fld>
            <a:endParaRPr lang="ru-RU"/>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C5555B31-3D71-45CE-8E06-9238E8BF2623}" type="datetimeFigureOut">
              <a:rPr lang="ru-RU" smtClean="0"/>
              <a:t>15.08.2020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DFD24D99-1004-471A-820E-F700ADB587B1}" type="slidenum">
              <a:rPr lang="ru-RU" smtClean="0"/>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9"/>
            <a:ext cx="1676400" cy="5851525"/>
          </a:xfrm>
        </p:spPr>
        <p:txBody>
          <a:bodyPr vert="eaVer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C5555B31-3D71-45CE-8E06-9238E8BF2623}" type="datetimeFigureOut">
              <a:rPr lang="ru-RU" smtClean="0"/>
              <a:t>15.08.2020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DFD24D99-1004-471A-820E-F700ADB587B1}" type="slidenum">
              <a:rPr lang="ru-RU" smtClean="0"/>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8" name="Объект 7"/>
          <p:cNvSpPr>
            <a:spLocks noGrp="1"/>
          </p:cNvSpPr>
          <p:nvPr>
            <p:ph sz="quarter" idx="1"/>
          </p:nvPr>
        </p:nvSpPr>
        <p:spPr>
          <a:xfrm>
            <a:off x="457200" y="1600200"/>
            <a:ext cx="7467600" cy="4873752"/>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7" name="Дата 6"/>
          <p:cNvSpPr>
            <a:spLocks noGrp="1"/>
          </p:cNvSpPr>
          <p:nvPr>
            <p:ph type="dt" sz="half" idx="14"/>
          </p:nvPr>
        </p:nvSpPr>
        <p:spPr/>
        <p:txBody>
          <a:bodyPr rtlCol="0"/>
          <a:lstStyle/>
          <a:p>
            <a:fld id="{C5555B31-3D71-45CE-8E06-9238E8BF2623}" type="datetimeFigureOut">
              <a:rPr lang="ru-RU" smtClean="0"/>
              <a:t>15.08.2020</a:t>
            </a:fld>
            <a:endParaRPr lang="ru-RU"/>
          </a:p>
        </p:txBody>
      </p:sp>
      <p:sp>
        <p:nvSpPr>
          <p:cNvPr id="9" name="Номер слайда 8"/>
          <p:cNvSpPr>
            <a:spLocks noGrp="1"/>
          </p:cNvSpPr>
          <p:nvPr>
            <p:ph type="sldNum" sz="quarter" idx="15"/>
          </p:nvPr>
        </p:nvSpPr>
        <p:spPr/>
        <p:txBody>
          <a:bodyPr rtlCol="0"/>
          <a:lstStyle/>
          <a:p>
            <a:fld id="{DFD24D99-1004-471A-820E-F700ADB587B1}" type="slidenum">
              <a:rPr lang="ru-RU" smtClean="0"/>
              <a:t>‹#›</a:t>
            </a:fld>
            <a:endParaRPr lang="ru-RU"/>
          </a:p>
        </p:txBody>
      </p:sp>
      <p:sp>
        <p:nvSpPr>
          <p:cNvPr id="10" name="Нижний колонтитул 9"/>
          <p:cNvSpPr>
            <a:spLocks noGrp="1"/>
          </p:cNvSpPr>
          <p:nvPr>
            <p:ph type="ftr" sz="quarter" idx="16"/>
          </p:nvPr>
        </p:nvSpPr>
        <p:spPr/>
        <p:txBody>
          <a:bodyPr rtlCol="0"/>
          <a:lstStyle/>
          <a:p>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bg>
      <p:bgRef idx="1001">
        <a:schemeClr val="bg2"/>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286000" y="2895600"/>
            <a:ext cx="6172200" cy="2053590"/>
          </a:xfrm>
        </p:spPr>
        <p:txBody>
          <a:bodyPr/>
          <a:lstStyle>
            <a:lvl1pPr algn="l">
              <a:buNone/>
              <a:defRPr sz="3000" b="1" cap="small" baseline="0"/>
            </a:lvl1pPr>
          </a:lstStyle>
          <a:p>
            <a:r>
              <a:rPr kumimoji="0" lang="ru-RU" smtClean="0"/>
              <a:t>Образец заголовка</a:t>
            </a:r>
            <a:endParaRPr kumimoji="0" lang="en-US"/>
          </a:p>
        </p:txBody>
      </p:sp>
      <p:sp>
        <p:nvSpPr>
          <p:cNvPr id="3" name="Текст 2"/>
          <p:cNvSpPr>
            <a:spLocks noGrp="1"/>
          </p:cNvSpPr>
          <p:nvPr>
            <p:ph type="body" idx="1"/>
          </p:nvPr>
        </p:nvSpPr>
        <p:spPr>
          <a:xfrm>
            <a:off x="2286000" y="5010150"/>
            <a:ext cx="6172200" cy="1371600"/>
          </a:xfrm>
        </p:spPr>
        <p:txBody>
          <a:bodyPr anchor="t"/>
          <a:lstStyle>
            <a:lvl1pPr marL="0" indent="0">
              <a:buNone/>
              <a:defRPr sz="1800" b="1">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ru-RU" smtClean="0"/>
              <a:t>Образец текста</a:t>
            </a:r>
          </a:p>
        </p:txBody>
      </p:sp>
      <p:sp>
        <p:nvSpPr>
          <p:cNvPr id="4" name="Дата 3"/>
          <p:cNvSpPr>
            <a:spLocks noGrp="1"/>
          </p:cNvSpPr>
          <p:nvPr>
            <p:ph type="dt" sz="half" idx="10"/>
          </p:nvPr>
        </p:nvSpPr>
        <p:spPr bwMode="auto">
          <a:xfrm rot="5400000">
            <a:off x="7763256" y="1170432"/>
            <a:ext cx="2286000" cy="381000"/>
          </a:xfrm>
        </p:spPr>
        <p:txBody>
          <a:bodyPr/>
          <a:lstStyle/>
          <a:p>
            <a:fld id="{C5555B31-3D71-45CE-8E06-9238E8BF2623}" type="datetimeFigureOut">
              <a:rPr lang="ru-RU" smtClean="0"/>
              <a:t>15.08.2020</a:t>
            </a:fld>
            <a:endParaRPr lang="ru-RU"/>
          </a:p>
        </p:txBody>
      </p:sp>
      <p:sp>
        <p:nvSpPr>
          <p:cNvPr id="5" name="Нижний колонтитул 4"/>
          <p:cNvSpPr>
            <a:spLocks noGrp="1"/>
          </p:cNvSpPr>
          <p:nvPr>
            <p:ph type="ftr" sz="quarter" idx="11"/>
          </p:nvPr>
        </p:nvSpPr>
        <p:spPr bwMode="auto">
          <a:xfrm rot="5400000">
            <a:off x="7077456" y="4178808"/>
            <a:ext cx="3657600" cy="384048"/>
          </a:xfrm>
        </p:spPr>
        <p:txBody>
          <a:bodyPr/>
          <a:lstStyle/>
          <a:p>
            <a:endParaRPr lang="ru-RU"/>
          </a:p>
        </p:txBody>
      </p:sp>
      <p:sp>
        <p:nvSpPr>
          <p:cNvPr id="9" name="Прямоугольник 8"/>
          <p:cNvSpPr/>
          <p:nvPr/>
        </p:nvSpPr>
        <p:spPr bwMode="auto">
          <a:xfrm>
            <a:off x="381000" y="0"/>
            <a:ext cx="609600" cy="6858000"/>
          </a:xfrm>
          <a:prstGeom prst="rect">
            <a:avLst/>
          </a:prstGeom>
          <a:solidFill>
            <a:schemeClr val="accent1">
              <a:tint val="60000"/>
              <a:alpha val="54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Прямоугольник 9"/>
          <p:cNvSpPr/>
          <p:nvPr/>
        </p:nvSpPr>
        <p:spPr bwMode="auto">
          <a:xfrm>
            <a:off x="276336" y="0"/>
            <a:ext cx="104664" cy="6858000"/>
          </a:xfrm>
          <a:prstGeom prst="rect">
            <a:avLst/>
          </a:prstGeom>
          <a:solidFill>
            <a:schemeClr val="accent1">
              <a:tint val="40000"/>
              <a:alpha val="36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Прямоугольник 10"/>
          <p:cNvSpPr/>
          <p:nvPr/>
        </p:nvSpPr>
        <p:spPr bwMode="auto">
          <a:xfrm>
            <a:off x="990600" y="0"/>
            <a:ext cx="181872" cy="6858000"/>
          </a:xfrm>
          <a:prstGeom prst="rect">
            <a:avLst/>
          </a:prstGeom>
          <a:solidFill>
            <a:schemeClr val="accent1">
              <a:tint val="40000"/>
              <a:alpha val="7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Прямоугольник 11"/>
          <p:cNvSpPr/>
          <p:nvPr/>
        </p:nvSpPr>
        <p:spPr bwMode="auto">
          <a:xfrm>
            <a:off x="1141320" y="0"/>
            <a:ext cx="230280" cy="6858000"/>
          </a:xfrm>
          <a:prstGeom prst="rect">
            <a:avLst/>
          </a:prstGeom>
          <a:solidFill>
            <a:schemeClr val="accent1">
              <a:tint val="20000"/>
              <a:alpha val="7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Прямая соединительная линия 12"/>
          <p:cNvSpPr>
            <a:spLocks noChangeShapeType="1"/>
          </p:cNvSpPr>
          <p:nvPr/>
        </p:nvSpPr>
        <p:spPr bwMode="auto">
          <a:xfrm>
            <a:off x="106344" y="0"/>
            <a:ext cx="0" cy="6858000"/>
          </a:xfrm>
          <a:prstGeom prst="line">
            <a:avLst/>
          </a:prstGeom>
          <a:noFill/>
          <a:ln w="57150" cap="flat" cmpd="sng" algn="ctr">
            <a:solidFill>
              <a:schemeClr val="accent1">
                <a:tint val="60000"/>
                <a:alpha val="7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4" name="Прямая соединительная линия 13"/>
          <p:cNvSpPr>
            <a:spLocks noChangeShapeType="1"/>
          </p:cNvSpPr>
          <p:nvPr/>
        </p:nvSpPr>
        <p:spPr bwMode="auto">
          <a:xfrm>
            <a:off x="914400" y="0"/>
            <a:ext cx="0" cy="6858000"/>
          </a:xfrm>
          <a:prstGeom prst="line">
            <a:avLst/>
          </a:prstGeom>
          <a:noFill/>
          <a:ln w="57150" cap="flat" cmpd="sng" algn="ctr">
            <a:solidFill>
              <a:schemeClr val="accent1">
                <a:tint val="20000"/>
                <a:alpha val="8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5" name="Прямая соединительная линия 14"/>
          <p:cNvSpPr>
            <a:spLocks noChangeShapeType="1"/>
          </p:cNvSpPr>
          <p:nvPr/>
        </p:nvSpPr>
        <p:spPr bwMode="auto">
          <a:xfrm>
            <a:off x="854112" y="0"/>
            <a:ext cx="0" cy="6858000"/>
          </a:xfrm>
          <a:prstGeom prst="line">
            <a:avLst/>
          </a:prstGeom>
          <a:noFill/>
          <a:ln w="5715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6" name="Прямая соединительная линия 15"/>
          <p:cNvSpPr>
            <a:spLocks noChangeShapeType="1"/>
          </p:cNvSpPr>
          <p:nvPr/>
        </p:nvSpPr>
        <p:spPr bwMode="auto">
          <a:xfrm>
            <a:off x="1726640" y="0"/>
            <a:ext cx="0" cy="6858000"/>
          </a:xfrm>
          <a:prstGeom prst="line">
            <a:avLst/>
          </a:prstGeom>
          <a:noFill/>
          <a:ln w="28575" cap="flat" cmpd="sng" algn="ctr">
            <a:solidFill>
              <a:schemeClr val="accent1">
                <a:tint val="60000"/>
                <a:alpha val="82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7" name="Прямая соединительная линия 16"/>
          <p:cNvSpPr>
            <a:spLocks noChangeShapeType="1"/>
          </p:cNvSpPr>
          <p:nvPr/>
        </p:nvSpPr>
        <p:spPr bwMode="auto">
          <a:xfrm>
            <a:off x="1066800" y="0"/>
            <a:ext cx="0" cy="6858000"/>
          </a:xfrm>
          <a:prstGeom prst="line">
            <a:avLst/>
          </a:prstGeom>
          <a:noFill/>
          <a:ln w="9525"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8" name="Прямоугольник 17"/>
          <p:cNvSpPr/>
          <p:nvPr/>
        </p:nvSpPr>
        <p:spPr bwMode="auto">
          <a:xfrm>
            <a:off x="1219200" y="0"/>
            <a:ext cx="76200" cy="6858000"/>
          </a:xfrm>
          <a:prstGeom prst="rect">
            <a:avLst/>
          </a:prstGeom>
          <a:solidFill>
            <a:schemeClr val="accent1">
              <a:tint val="60000"/>
              <a:alpha val="5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9" name="Овал 18"/>
          <p:cNvSpPr/>
          <p:nvPr/>
        </p:nvSpPr>
        <p:spPr bwMode="auto">
          <a:xfrm>
            <a:off x="609600" y="3429000"/>
            <a:ext cx="1295400" cy="129540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0" name="Овал 19"/>
          <p:cNvSpPr/>
          <p:nvPr/>
        </p:nvSpPr>
        <p:spPr bwMode="auto">
          <a:xfrm>
            <a:off x="1324704" y="4866752"/>
            <a:ext cx="641424" cy="641424"/>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1" name="Овал 20"/>
          <p:cNvSpPr/>
          <p:nvPr/>
        </p:nvSpPr>
        <p:spPr bwMode="auto">
          <a:xfrm>
            <a:off x="1091080" y="5500632"/>
            <a:ext cx="137160" cy="13716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2" name="Овал 21"/>
          <p:cNvSpPr/>
          <p:nvPr/>
        </p:nvSpPr>
        <p:spPr bwMode="auto">
          <a:xfrm>
            <a:off x="1664208" y="5791200"/>
            <a:ext cx="274320" cy="27432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Овал 22"/>
          <p:cNvSpPr/>
          <p:nvPr/>
        </p:nvSpPr>
        <p:spPr bwMode="auto">
          <a:xfrm>
            <a:off x="1879040" y="4479888"/>
            <a:ext cx="365760" cy="365760"/>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6" name="Прямая соединительная линия 25"/>
          <p:cNvSpPr>
            <a:spLocks noChangeShapeType="1"/>
          </p:cNvSpPr>
          <p:nvPr/>
        </p:nvSpPr>
        <p:spPr bwMode="auto">
          <a:xfrm>
            <a:off x="9097944"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6" name="Номер слайда 5"/>
          <p:cNvSpPr>
            <a:spLocks noGrp="1"/>
          </p:cNvSpPr>
          <p:nvPr>
            <p:ph type="sldNum" sz="quarter" idx="12"/>
          </p:nvPr>
        </p:nvSpPr>
        <p:spPr bwMode="auto">
          <a:xfrm>
            <a:off x="1340616" y="4928702"/>
            <a:ext cx="609600" cy="517524"/>
          </a:xfrm>
        </p:spPr>
        <p:txBody>
          <a:bodyPr/>
          <a:lstStyle/>
          <a:p>
            <a:fld id="{DFD24D99-1004-471A-820E-F700ADB587B1}" type="slidenum">
              <a:rPr lang="ru-RU" smtClean="0"/>
              <a:t>‹#›</a:t>
            </a:fld>
            <a:endParaRPr lang="ru-RU"/>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5" name="Дата 4"/>
          <p:cNvSpPr>
            <a:spLocks noGrp="1"/>
          </p:cNvSpPr>
          <p:nvPr>
            <p:ph type="dt" sz="half" idx="10"/>
          </p:nvPr>
        </p:nvSpPr>
        <p:spPr/>
        <p:txBody>
          <a:bodyPr/>
          <a:lstStyle/>
          <a:p>
            <a:fld id="{C5555B31-3D71-45CE-8E06-9238E8BF2623}" type="datetimeFigureOut">
              <a:rPr lang="ru-RU" smtClean="0"/>
              <a:t>15.08.2020</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DFD24D99-1004-471A-820E-F700ADB587B1}" type="slidenum">
              <a:rPr lang="ru-RU" smtClean="0"/>
              <a:t>‹#›</a:t>
            </a:fld>
            <a:endParaRPr lang="ru-RU"/>
          </a:p>
        </p:txBody>
      </p:sp>
      <p:sp>
        <p:nvSpPr>
          <p:cNvPr id="9" name="Объект 8"/>
          <p:cNvSpPr>
            <a:spLocks noGrp="1"/>
          </p:cNvSpPr>
          <p:nvPr>
            <p:ph sz="quarter" idx="1"/>
          </p:nvPr>
        </p:nvSpPr>
        <p:spPr>
          <a:xfrm>
            <a:off x="457200" y="1600200"/>
            <a:ext cx="3657600" cy="4572000"/>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11" name="Объект 10"/>
          <p:cNvSpPr>
            <a:spLocks noGrp="1"/>
          </p:cNvSpPr>
          <p:nvPr>
            <p:ph sz="quarter" idx="2"/>
          </p:nvPr>
        </p:nvSpPr>
        <p:spPr>
          <a:xfrm>
            <a:off x="4270248" y="1600200"/>
            <a:ext cx="3657600" cy="4572000"/>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7543800" cy="1143000"/>
          </a:xfrm>
        </p:spPr>
        <p:txBody>
          <a:bodyPr anchor="b"/>
          <a:lstStyle>
            <a:lvl1pPr>
              <a:defRPr/>
            </a:lvl1pPr>
          </a:lstStyle>
          <a:p>
            <a:r>
              <a:rPr kumimoji="0" lang="ru-RU" smtClean="0"/>
              <a:t>Образец заголовка</a:t>
            </a:r>
            <a:endParaRPr kumimoji="0" lang="en-US"/>
          </a:p>
        </p:txBody>
      </p:sp>
      <p:sp>
        <p:nvSpPr>
          <p:cNvPr id="7" name="Дата 6"/>
          <p:cNvSpPr>
            <a:spLocks noGrp="1"/>
          </p:cNvSpPr>
          <p:nvPr>
            <p:ph type="dt" sz="half" idx="10"/>
          </p:nvPr>
        </p:nvSpPr>
        <p:spPr/>
        <p:txBody>
          <a:bodyPr/>
          <a:lstStyle/>
          <a:p>
            <a:fld id="{C5555B31-3D71-45CE-8E06-9238E8BF2623}" type="datetimeFigureOut">
              <a:rPr lang="ru-RU" smtClean="0"/>
              <a:t>15.08.2020</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DFD24D99-1004-471A-820E-F700ADB587B1}" type="slidenum">
              <a:rPr lang="ru-RU" smtClean="0"/>
              <a:t>‹#›</a:t>
            </a:fld>
            <a:endParaRPr lang="ru-RU"/>
          </a:p>
        </p:txBody>
      </p:sp>
      <p:sp>
        <p:nvSpPr>
          <p:cNvPr id="11" name="Объект 10"/>
          <p:cNvSpPr>
            <a:spLocks noGrp="1"/>
          </p:cNvSpPr>
          <p:nvPr>
            <p:ph sz="quarter" idx="2"/>
          </p:nvPr>
        </p:nvSpPr>
        <p:spPr>
          <a:xfrm>
            <a:off x="457200" y="2362200"/>
            <a:ext cx="3657600" cy="3886200"/>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13" name="Объект 12"/>
          <p:cNvSpPr>
            <a:spLocks noGrp="1"/>
          </p:cNvSpPr>
          <p:nvPr>
            <p:ph sz="quarter" idx="4"/>
          </p:nvPr>
        </p:nvSpPr>
        <p:spPr>
          <a:xfrm>
            <a:off x="4371975" y="2362200"/>
            <a:ext cx="3657600" cy="3886200"/>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12" name="Текст 11"/>
          <p:cNvSpPr>
            <a:spLocks noGrp="1"/>
          </p:cNvSpPr>
          <p:nvPr>
            <p:ph type="body" sz="quarter" idx="1"/>
          </p:nvPr>
        </p:nvSpPr>
        <p:spPr>
          <a:xfrm>
            <a:off x="457200" y="1569720"/>
            <a:ext cx="3657600" cy="658368"/>
          </a:xfrm>
          <a:prstGeom prst="roundRect">
            <a:avLst>
              <a:gd name="adj" fmla="val 16667"/>
            </a:avLst>
          </a:prstGeom>
          <a:solidFill>
            <a:schemeClr val="accent1"/>
          </a:solidFill>
        </p:spPr>
        <p:txBody>
          <a:bodyPr rtlCol="0" anchor="ctr">
            <a:noAutofit/>
          </a:bodyPr>
          <a:lstStyle>
            <a:lvl1pPr marL="0" indent="0">
              <a:buFontTx/>
              <a:buNone/>
              <a:defRPr sz="2000" b="1">
                <a:solidFill>
                  <a:srgbClr val="FFFFFF"/>
                </a:solidFill>
              </a:defRPr>
            </a:lvl1pPr>
          </a:lstStyle>
          <a:p>
            <a:pPr lvl="0" eaLnBrk="1" latinLnBrk="0" hangingPunct="1"/>
            <a:r>
              <a:rPr kumimoji="0" lang="ru-RU" smtClean="0"/>
              <a:t>Образец текста</a:t>
            </a:r>
          </a:p>
        </p:txBody>
      </p:sp>
      <p:sp>
        <p:nvSpPr>
          <p:cNvPr id="14" name="Текст 13"/>
          <p:cNvSpPr>
            <a:spLocks noGrp="1"/>
          </p:cNvSpPr>
          <p:nvPr>
            <p:ph type="body" sz="quarter" idx="3"/>
          </p:nvPr>
        </p:nvSpPr>
        <p:spPr>
          <a:xfrm>
            <a:off x="4343400" y="1569720"/>
            <a:ext cx="3657600" cy="658368"/>
          </a:xfrm>
          <a:prstGeom prst="roundRect">
            <a:avLst>
              <a:gd name="adj" fmla="val 16667"/>
            </a:avLst>
          </a:prstGeom>
          <a:solidFill>
            <a:schemeClr val="accent1"/>
          </a:solidFill>
        </p:spPr>
        <p:txBody>
          <a:bodyPr rtlCol="0" anchor="ctr">
            <a:noAutofit/>
          </a:bodyPr>
          <a:lstStyle>
            <a:lvl1pPr marL="0" indent="0">
              <a:buFontTx/>
              <a:buNone/>
              <a:defRPr sz="2000" b="1">
                <a:solidFill>
                  <a:srgbClr val="FFFFFF"/>
                </a:solidFill>
              </a:defRPr>
            </a:lvl1pPr>
          </a:lstStyle>
          <a:p>
            <a:pPr lvl="0" eaLnBrk="1" latinLnBrk="0" hangingPunct="1"/>
            <a:r>
              <a:rPr kumimoji="0" lang="ru-RU" smtClean="0"/>
              <a:t>Образец текста</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6" name="Дата 5"/>
          <p:cNvSpPr>
            <a:spLocks noGrp="1"/>
          </p:cNvSpPr>
          <p:nvPr>
            <p:ph type="dt" sz="half" idx="10"/>
          </p:nvPr>
        </p:nvSpPr>
        <p:spPr/>
        <p:txBody>
          <a:bodyPr rtlCol="0"/>
          <a:lstStyle/>
          <a:p>
            <a:fld id="{C5555B31-3D71-45CE-8E06-9238E8BF2623}" type="datetimeFigureOut">
              <a:rPr lang="ru-RU" smtClean="0"/>
              <a:t>15.08.2020</a:t>
            </a:fld>
            <a:endParaRPr lang="ru-RU"/>
          </a:p>
        </p:txBody>
      </p:sp>
      <p:sp>
        <p:nvSpPr>
          <p:cNvPr id="7" name="Номер слайда 6"/>
          <p:cNvSpPr>
            <a:spLocks noGrp="1"/>
          </p:cNvSpPr>
          <p:nvPr>
            <p:ph type="sldNum" sz="quarter" idx="11"/>
          </p:nvPr>
        </p:nvSpPr>
        <p:spPr/>
        <p:txBody>
          <a:bodyPr rtlCol="0"/>
          <a:lstStyle/>
          <a:p>
            <a:fld id="{DFD24D99-1004-471A-820E-F700ADB587B1}" type="slidenum">
              <a:rPr lang="ru-RU" smtClean="0"/>
              <a:t>‹#›</a:t>
            </a:fld>
            <a:endParaRPr lang="ru-RU"/>
          </a:p>
        </p:txBody>
      </p:sp>
      <p:sp>
        <p:nvSpPr>
          <p:cNvPr id="8" name="Нижний колонтитул 7"/>
          <p:cNvSpPr>
            <a:spLocks noGrp="1"/>
          </p:cNvSpPr>
          <p:nvPr>
            <p:ph type="ftr" sz="quarter" idx="12"/>
          </p:nvPr>
        </p:nvSpPr>
        <p:spPr/>
        <p:txBody>
          <a:bodyPr rtlCol="0"/>
          <a:lstStyle/>
          <a:p>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C5555B31-3D71-45CE-8E06-9238E8BF2623}" type="datetimeFigureOut">
              <a:rPr lang="ru-RU" smtClean="0"/>
              <a:t>15.08.2020</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DFD24D99-1004-471A-820E-F700ADB587B1}" type="slidenum">
              <a:rPr lang="ru-RU" smtClean="0"/>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bg>
      <p:bgRef idx="1001">
        <a:schemeClr val="bg1"/>
      </p:bgRef>
    </p:bg>
    <p:spTree>
      <p:nvGrpSpPr>
        <p:cNvPr id="1" name=""/>
        <p:cNvGrpSpPr/>
        <p:nvPr/>
      </p:nvGrpSpPr>
      <p:grpSpPr>
        <a:xfrm>
          <a:off x="0" y="0"/>
          <a:ext cx="0" cy="0"/>
          <a:chOff x="0" y="0"/>
          <a:chExt cx="0" cy="0"/>
        </a:xfrm>
      </p:grpSpPr>
      <p:sp>
        <p:nvSpPr>
          <p:cNvPr id="10" name="Прямая соединительная линия 9"/>
          <p:cNvSpPr>
            <a:spLocks noChangeShapeType="1"/>
          </p:cNvSpPr>
          <p:nvPr/>
        </p:nvSpPr>
        <p:spPr bwMode="auto">
          <a:xfrm>
            <a:off x="8763000" y="0"/>
            <a:ext cx="0" cy="6858000"/>
          </a:xfrm>
          <a:prstGeom prst="line">
            <a:avLst/>
          </a:prstGeom>
          <a:noFill/>
          <a:ln w="38100" cap="flat" cmpd="sng" algn="ctr">
            <a:solidFill>
              <a:schemeClr val="accent1">
                <a:tint val="60000"/>
                <a:alpha val="93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 name="Заголовок 1"/>
          <p:cNvSpPr>
            <a:spLocks noGrp="1"/>
          </p:cNvSpPr>
          <p:nvPr>
            <p:ph type="title"/>
          </p:nvPr>
        </p:nvSpPr>
        <p:spPr>
          <a:xfrm rot="5400000">
            <a:off x="3371850" y="3200400"/>
            <a:ext cx="6309360" cy="457200"/>
          </a:xfrm>
        </p:spPr>
        <p:txBody>
          <a:bodyPr anchor="b"/>
          <a:lstStyle>
            <a:lvl1pPr algn="l">
              <a:buNone/>
              <a:defRPr sz="2000" b="1" cap="small" baseline="0"/>
            </a:lvl1pPr>
          </a:lstStyle>
          <a:p>
            <a:r>
              <a:rPr kumimoji="0" lang="ru-RU" smtClean="0"/>
              <a:t>Образец заголовка</a:t>
            </a:r>
            <a:endParaRPr kumimoji="0" lang="en-US"/>
          </a:p>
        </p:txBody>
      </p:sp>
      <p:sp>
        <p:nvSpPr>
          <p:cNvPr id="3" name="Текст 2"/>
          <p:cNvSpPr>
            <a:spLocks noGrp="1"/>
          </p:cNvSpPr>
          <p:nvPr>
            <p:ph type="body" idx="2"/>
          </p:nvPr>
        </p:nvSpPr>
        <p:spPr>
          <a:xfrm>
            <a:off x="6812280" y="274320"/>
            <a:ext cx="1527048" cy="4983480"/>
          </a:xfrm>
        </p:spPr>
        <p:txBody>
          <a:bodyPr/>
          <a:lstStyle>
            <a:lvl1pPr marL="0" indent="0">
              <a:spcBef>
                <a:spcPts val="400"/>
              </a:spcBef>
              <a:spcAft>
                <a:spcPts val="1000"/>
              </a:spcAft>
              <a:buNone/>
              <a:defRPr sz="1200"/>
            </a:lvl1pPr>
            <a:lvl2pPr>
              <a:buNone/>
              <a:defRPr sz="1200"/>
            </a:lvl2pPr>
            <a:lvl3pPr>
              <a:buNone/>
              <a:defRPr sz="1000"/>
            </a:lvl3pPr>
            <a:lvl4pPr>
              <a:buNone/>
              <a:defRPr sz="900"/>
            </a:lvl4pPr>
            <a:lvl5pPr>
              <a:buNone/>
              <a:defRPr sz="900"/>
            </a:lvl5pPr>
          </a:lstStyle>
          <a:p>
            <a:pPr lvl="0" eaLnBrk="1" latinLnBrk="0" hangingPunct="1"/>
            <a:r>
              <a:rPr kumimoji="0" lang="ru-RU" smtClean="0"/>
              <a:t>Образец текста</a:t>
            </a:r>
          </a:p>
        </p:txBody>
      </p:sp>
      <p:sp>
        <p:nvSpPr>
          <p:cNvPr id="8" name="Прямая соединительная линия 7"/>
          <p:cNvSpPr>
            <a:spLocks noChangeShapeType="1"/>
          </p:cNvSpPr>
          <p:nvPr/>
        </p:nvSpPr>
        <p:spPr bwMode="auto">
          <a:xfrm>
            <a:off x="62484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9" name="Прямая соединительная линия 8"/>
          <p:cNvSpPr>
            <a:spLocks noChangeShapeType="1"/>
          </p:cNvSpPr>
          <p:nvPr/>
        </p:nvSpPr>
        <p:spPr bwMode="auto">
          <a:xfrm>
            <a:off x="6192296" y="0"/>
            <a:ext cx="0" cy="6858000"/>
          </a:xfrm>
          <a:prstGeom prst="line">
            <a:avLst/>
          </a:prstGeom>
          <a:noFill/>
          <a:ln w="1270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1" name="Прямая соединительная линия 10"/>
          <p:cNvSpPr>
            <a:spLocks noChangeShapeType="1"/>
          </p:cNvSpPr>
          <p:nvPr/>
        </p:nvSpPr>
        <p:spPr bwMode="auto">
          <a:xfrm>
            <a:off x="8991600" y="0"/>
            <a:ext cx="0" cy="6858000"/>
          </a:xfrm>
          <a:prstGeom prst="line">
            <a:avLst/>
          </a:prstGeom>
          <a:noFill/>
          <a:ln w="1905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Прямоугольник 11"/>
          <p:cNvSpPr/>
          <p:nvPr/>
        </p:nvSpPr>
        <p:spPr bwMode="auto">
          <a:xfrm>
            <a:off x="8839200" y="0"/>
            <a:ext cx="304800" cy="6858000"/>
          </a:xfrm>
          <a:prstGeom prst="rect">
            <a:avLst/>
          </a:prstGeom>
          <a:solidFill>
            <a:schemeClr val="accent1">
              <a:tint val="60000"/>
              <a:alpha val="87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Прямая соединительная линия 12"/>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4" name="Овал 13"/>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8" name="Объект 17"/>
          <p:cNvSpPr>
            <a:spLocks noGrp="1"/>
          </p:cNvSpPr>
          <p:nvPr>
            <p:ph sz="quarter" idx="1"/>
          </p:nvPr>
        </p:nvSpPr>
        <p:spPr>
          <a:xfrm>
            <a:off x="304800" y="274320"/>
            <a:ext cx="5638800" cy="6327648"/>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21" name="Дата 20"/>
          <p:cNvSpPr>
            <a:spLocks noGrp="1"/>
          </p:cNvSpPr>
          <p:nvPr>
            <p:ph type="dt" sz="half" idx="14"/>
          </p:nvPr>
        </p:nvSpPr>
        <p:spPr/>
        <p:txBody>
          <a:bodyPr rtlCol="0"/>
          <a:lstStyle/>
          <a:p>
            <a:fld id="{C5555B31-3D71-45CE-8E06-9238E8BF2623}" type="datetimeFigureOut">
              <a:rPr lang="ru-RU" smtClean="0"/>
              <a:t>15.08.2020</a:t>
            </a:fld>
            <a:endParaRPr lang="ru-RU"/>
          </a:p>
        </p:txBody>
      </p:sp>
      <p:sp>
        <p:nvSpPr>
          <p:cNvPr id="22" name="Номер слайда 21"/>
          <p:cNvSpPr>
            <a:spLocks noGrp="1"/>
          </p:cNvSpPr>
          <p:nvPr>
            <p:ph type="sldNum" sz="quarter" idx="15"/>
          </p:nvPr>
        </p:nvSpPr>
        <p:spPr/>
        <p:txBody>
          <a:bodyPr rtlCol="0"/>
          <a:lstStyle/>
          <a:p>
            <a:fld id="{DFD24D99-1004-471A-820E-F700ADB587B1}" type="slidenum">
              <a:rPr lang="ru-RU" smtClean="0"/>
              <a:t>‹#›</a:t>
            </a:fld>
            <a:endParaRPr lang="ru-RU"/>
          </a:p>
        </p:txBody>
      </p:sp>
      <p:sp>
        <p:nvSpPr>
          <p:cNvPr id="23" name="Нижний колонтитул 22"/>
          <p:cNvSpPr>
            <a:spLocks noGrp="1"/>
          </p:cNvSpPr>
          <p:nvPr>
            <p:ph type="ftr" sz="quarter" idx="16"/>
          </p:nvPr>
        </p:nvSpPr>
        <p:spPr/>
        <p:txBody>
          <a:bodyPr rtlCol="0"/>
          <a:lstStyle/>
          <a:p>
            <a:endParaRPr lang="ru-RU"/>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9" name="Прямая соединительная линия 8"/>
          <p:cNvSpPr>
            <a:spLocks noChangeShapeType="1"/>
          </p:cNvSpPr>
          <p:nvPr/>
        </p:nvSpPr>
        <p:spPr bwMode="auto">
          <a:xfrm>
            <a:off x="87630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Овал 12"/>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 name="Заголовок 1"/>
          <p:cNvSpPr>
            <a:spLocks noGrp="1"/>
          </p:cNvSpPr>
          <p:nvPr>
            <p:ph type="title"/>
          </p:nvPr>
        </p:nvSpPr>
        <p:spPr>
          <a:xfrm rot="5400000">
            <a:off x="3350133" y="3200400"/>
            <a:ext cx="6309360" cy="457200"/>
          </a:xfrm>
        </p:spPr>
        <p:txBody>
          <a:bodyPr anchor="b"/>
          <a:lstStyle>
            <a:lvl1pPr algn="l">
              <a:buNone/>
              <a:defRPr sz="2000" b="1"/>
            </a:lvl1pPr>
          </a:lstStyle>
          <a:p>
            <a:r>
              <a:rPr kumimoji="0" lang="ru-RU" smtClean="0"/>
              <a:t>Образец заголовка</a:t>
            </a:r>
            <a:endParaRPr kumimoji="0" lang="en-US"/>
          </a:p>
        </p:txBody>
      </p:sp>
      <p:sp>
        <p:nvSpPr>
          <p:cNvPr id="3" name="Рисунок 2"/>
          <p:cNvSpPr>
            <a:spLocks noGrp="1"/>
          </p:cNvSpPr>
          <p:nvPr>
            <p:ph type="pic" idx="1"/>
          </p:nvPr>
        </p:nvSpPr>
        <p:spPr>
          <a:xfrm>
            <a:off x="0" y="0"/>
            <a:ext cx="6172200" cy="6858000"/>
          </a:xfrm>
          <a:solidFill>
            <a:schemeClr val="bg2"/>
          </a:solidFill>
          <a:ln w="1270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lstStyle>
            <a:lvl1pPr marL="0" indent="0">
              <a:buNone/>
              <a:defRPr sz="3200"/>
            </a:lvl1pPr>
          </a:lstStyle>
          <a:p>
            <a:pPr algn="ctr" eaLnBrk="1" latinLnBrk="0" hangingPunct="1">
              <a:buFontTx/>
              <a:buNone/>
            </a:pPr>
            <a:r>
              <a:rPr kumimoji="0" lang="ru-RU" smtClean="0"/>
              <a:t>Вставка рисунка</a:t>
            </a:r>
            <a:endParaRPr kumimoji="0" lang="en-US" dirty="0"/>
          </a:p>
        </p:txBody>
      </p:sp>
      <p:sp>
        <p:nvSpPr>
          <p:cNvPr id="4" name="Текст 3"/>
          <p:cNvSpPr>
            <a:spLocks noGrp="1"/>
          </p:cNvSpPr>
          <p:nvPr>
            <p:ph type="body" sz="half" idx="2"/>
          </p:nvPr>
        </p:nvSpPr>
        <p:spPr>
          <a:xfrm>
            <a:off x="6765798" y="264795"/>
            <a:ext cx="1524000" cy="4956048"/>
          </a:xfrm>
        </p:spPr>
        <p:txBody>
          <a:bodyPr rot="0" spcFirstLastPara="0" vertOverflow="overflow" horzOverflow="overflow" vert="horz" wrap="square" lIns="91440" tIns="45720" rIns="91440" bIns="45720" numCol="1" spcCol="274320" rtlCol="0" fromWordArt="0" anchor="t" anchorCtr="0" forceAA="0" compatLnSpc="1">
            <a:normAutofit/>
          </a:bodyPr>
          <a:lstStyle>
            <a:lvl1pPr marL="0" indent="0">
              <a:spcBef>
                <a:spcPts val="100"/>
              </a:spcBef>
              <a:spcAft>
                <a:spcPts val="400"/>
              </a:spcAft>
              <a:buFontTx/>
              <a:buNone/>
              <a:defRPr sz="1200"/>
            </a:lvl1pPr>
            <a:lvl2pPr>
              <a:defRPr sz="1200"/>
            </a:lvl2pPr>
            <a:lvl3pPr>
              <a:defRPr sz="1000"/>
            </a:lvl3pPr>
            <a:lvl4pPr>
              <a:defRPr sz="900"/>
            </a:lvl4pPr>
            <a:lvl5pPr>
              <a:defRPr sz="900"/>
            </a:lvl5pPr>
          </a:lstStyle>
          <a:p>
            <a:pPr lvl="0" eaLnBrk="1" latinLnBrk="0" hangingPunct="1"/>
            <a:r>
              <a:rPr kumimoji="0" lang="ru-RU" smtClean="0"/>
              <a:t>Образец текста</a:t>
            </a:r>
          </a:p>
        </p:txBody>
      </p:sp>
      <p:sp>
        <p:nvSpPr>
          <p:cNvPr id="10" name="Прямая соединительная линия 9"/>
          <p:cNvSpPr>
            <a:spLocks noChangeShapeType="1"/>
          </p:cNvSpPr>
          <p:nvPr/>
        </p:nvSpPr>
        <p:spPr bwMode="auto">
          <a:xfrm>
            <a:off x="8991600" y="0"/>
            <a:ext cx="0" cy="6858000"/>
          </a:xfrm>
          <a:prstGeom prst="line">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1" name="Прямоугольник 10"/>
          <p:cNvSpPr/>
          <p:nvPr/>
        </p:nvSpPr>
        <p:spPr bwMode="auto">
          <a:xfrm>
            <a:off x="8839200" y="0"/>
            <a:ext cx="304800" cy="6858000"/>
          </a:xfrm>
          <a:prstGeom prst="rect">
            <a:avLst/>
          </a:prstGeom>
          <a:solidFill>
            <a:schemeClr val="accent1">
              <a:tint val="6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Прямая соединительная линия 11"/>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9" name="Прямая соединительная линия 18"/>
          <p:cNvSpPr>
            <a:spLocks noChangeShapeType="1"/>
          </p:cNvSpPr>
          <p:nvPr/>
        </p:nvSpPr>
        <p:spPr bwMode="auto">
          <a:xfrm>
            <a:off x="62484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0" name="Прямая соединительная линия 19"/>
          <p:cNvSpPr>
            <a:spLocks noChangeShapeType="1"/>
          </p:cNvSpPr>
          <p:nvPr/>
        </p:nvSpPr>
        <p:spPr bwMode="auto">
          <a:xfrm>
            <a:off x="6192296" y="0"/>
            <a:ext cx="0" cy="6858000"/>
          </a:xfrm>
          <a:prstGeom prst="line">
            <a:avLst/>
          </a:prstGeom>
          <a:noFill/>
          <a:ln w="1270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7" name="Дата 16"/>
          <p:cNvSpPr>
            <a:spLocks noGrp="1"/>
          </p:cNvSpPr>
          <p:nvPr>
            <p:ph type="dt" sz="half" idx="10"/>
          </p:nvPr>
        </p:nvSpPr>
        <p:spPr/>
        <p:txBody>
          <a:bodyPr rtlCol="0"/>
          <a:lstStyle/>
          <a:p>
            <a:fld id="{C5555B31-3D71-45CE-8E06-9238E8BF2623}" type="datetimeFigureOut">
              <a:rPr lang="ru-RU" smtClean="0"/>
              <a:t>15.08.2020</a:t>
            </a:fld>
            <a:endParaRPr lang="ru-RU"/>
          </a:p>
        </p:txBody>
      </p:sp>
      <p:sp>
        <p:nvSpPr>
          <p:cNvPr id="18" name="Номер слайда 17"/>
          <p:cNvSpPr>
            <a:spLocks noGrp="1"/>
          </p:cNvSpPr>
          <p:nvPr>
            <p:ph type="sldNum" sz="quarter" idx="11"/>
          </p:nvPr>
        </p:nvSpPr>
        <p:spPr/>
        <p:txBody>
          <a:bodyPr rtlCol="0"/>
          <a:lstStyle/>
          <a:p>
            <a:fld id="{DFD24D99-1004-471A-820E-F700ADB587B1}" type="slidenum">
              <a:rPr lang="ru-RU" smtClean="0"/>
              <a:t>‹#›</a:t>
            </a:fld>
            <a:endParaRPr lang="ru-RU"/>
          </a:p>
        </p:txBody>
      </p:sp>
      <p:sp>
        <p:nvSpPr>
          <p:cNvPr id="21" name="Нижний колонтитул 20"/>
          <p:cNvSpPr>
            <a:spLocks noGrp="1"/>
          </p:cNvSpPr>
          <p:nvPr>
            <p:ph type="ftr" sz="quarter" idx="12"/>
          </p:nvPr>
        </p:nvSpPr>
        <p:spPr/>
        <p:txBody>
          <a:bodyPr rtlCol="0"/>
          <a:lstStyle/>
          <a:p>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6" name="Прямая соединительная линия 15"/>
          <p:cNvSpPr>
            <a:spLocks noChangeShapeType="1"/>
          </p:cNvSpPr>
          <p:nvPr/>
        </p:nvSpPr>
        <p:spPr bwMode="auto">
          <a:xfrm>
            <a:off x="8763000" y="0"/>
            <a:ext cx="0" cy="6858000"/>
          </a:xfrm>
          <a:prstGeom prst="line">
            <a:avLst/>
          </a:prstGeom>
          <a:noFill/>
          <a:ln w="38100" cap="flat" cmpd="sng" algn="ctr">
            <a:solidFill>
              <a:schemeClr val="accent1">
                <a:tint val="60000"/>
                <a:alpha val="93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2" name="Заголовок 21"/>
          <p:cNvSpPr>
            <a:spLocks noGrp="1"/>
          </p:cNvSpPr>
          <p:nvPr>
            <p:ph type="title"/>
          </p:nvPr>
        </p:nvSpPr>
        <p:spPr>
          <a:xfrm>
            <a:off x="457200" y="274638"/>
            <a:ext cx="7467600" cy="1143000"/>
          </a:xfrm>
          <a:prstGeom prst="rect">
            <a:avLst/>
          </a:prstGeom>
        </p:spPr>
        <p:txBody>
          <a:bodyPr vert="horz" anchor="b">
            <a:normAutofit/>
          </a:bodyPr>
          <a:lstStyle/>
          <a:p>
            <a:r>
              <a:rPr kumimoji="0" lang="ru-RU" smtClean="0"/>
              <a:t>Образец заголовка</a:t>
            </a:r>
            <a:endParaRPr kumimoji="0" lang="en-US"/>
          </a:p>
        </p:txBody>
      </p:sp>
      <p:sp>
        <p:nvSpPr>
          <p:cNvPr id="13" name="Текст 12"/>
          <p:cNvSpPr>
            <a:spLocks noGrp="1"/>
          </p:cNvSpPr>
          <p:nvPr>
            <p:ph type="body" idx="1"/>
          </p:nvPr>
        </p:nvSpPr>
        <p:spPr>
          <a:xfrm>
            <a:off x="457200" y="1600200"/>
            <a:ext cx="7467600" cy="4873752"/>
          </a:xfrm>
          <a:prstGeom prst="rect">
            <a:avLst/>
          </a:prstGeom>
        </p:spPr>
        <p:txBody>
          <a:bodyPr vert="horz">
            <a:normAutofit/>
          </a:bodyPr>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14" name="Дата 13"/>
          <p:cNvSpPr>
            <a:spLocks noGrp="1"/>
          </p:cNvSpPr>
          <p:nvPr>
            <p:ph type="dt" sz="half" idx="2"/>
          </p:nvPr>
        </p:nvSpPr>
        <p:spPr>
          <a:xfrm rot="5400000">
            <a:off x="7589520" y="1081851"/>
            <a:ext cx="2011680" cy="384048"/>
          </a:xfrm>
          <a:prstGeom prst="rect">
            <a:avLst/>
          </a:prstGeom>
        </p:spPr>
        <p:txBody>
          <a:bodyPr vert="horz" anchor="ctr" anchorCtr="0"/>
          <a:lstStyle>
            <a:lvl1pPr algn="r" eaLnBrk="1" latinLnBrk="0" hangingPunct="1">
              <a:defRPr kumimoji="0" sz="1200">
                <a:solidFill>
                  <a:schemeClr val="tx2"/>
                </a:solidFill>
              </a:defRPr>
            </a:lvl1pPr>
          </a:lstStyle>
          <a:p>
            <a:fld id="{C5555B31-3D71-45CE-8E06-9238E8BF2623}" type="datetimeFigureOut">
              <a:rPr lang="ru-RU" smtClean="0"/>
              <a:t>15.08.2020</a:t>
            </a:fld>
            <a:endParaRPr lang="ru-RU"/>
          </a:p>
        </p:txBody>
      </p:sp>
      <p:sp>
        <p:nvSpPr>
          <p:cNvPr id="3" name="Нижний колонтитул 2"/>
          <p:cNvSpPr>
            <a:spLocks noGrp="1"/>
          </p:cNvSpPr>
          <p:nvPr>
            <p:ph type="ftr" sz="quarter" idx="3"/>
          </p:nvPr>
        </p:nvSpPr>
        <p:spPr>
          <a:xfrm rot="5400000">
            <a:off x="6990186" y="3737240"/>
            <a:ext cx="3200400" cy="365760"/>
          </a:xfrm>
          <a:prstGeom prst="rect">
            <a:avLst/>
          </a:prstGeom>
        </p:spPr>
        <p:txBody>
          <a:bodyPr vert="horz" anchor="ctr" anchorCtr="0"/>
          <a:lstStyle>
            <a:lvl1pPr algn="l" eaLnBrk="1" latinLnBrk="0" hangingPunct="1">
              <a:defRPr kumimoji="0" sz="1200">
                <a:solidFill>
                  <a:schemeClr val="tx2"/>
                </a:solidFill>
              </a:defRPr>
            </a:lvl1pPr>
          </a:lstStyle>
          <a:p>
            <a:endParaRPr lang="ru-RU"/>
          </a:p>
        </p:txBody>
      </p:sp>
      <p:sp>
        <p:nvSpPr>
          <p:cNvPr id="7" name="Прямая соединительная линия 6"/>
          <p:cNvSpPr>
            <a:spLocks noChangeShapeType="1"/>
          </p:cNvSpPr>
          <p:nvPr/>
        </p:nvSpPr>
        <p:spPr bwMode="auto">
          <a:xfrm>
            <a:off x="76200"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9" name="Прямая соединительная линия 8"/>
          <p:cNvSpPr>
            <a:spLocks noChangeShapeType="1"/>
          </p:cNvSpPr>
          <p:nvPr/>
        </p:nvSpPr>
        <p:spPr bwMode="auto">
          <a:xfrm>
            <a:off x="8991600" y="0"/>
            <a:ext cx="0" cy="6858000"/>
          </a:xfrm>
          <a:prstGeom prst="line">
            <a:avLst/>
          </a:prstGeom>
          <a:noFill/>
          <a:ln w="1905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0" name="Прямоугольник 9"/>
          <p:cNvSpPr/>
          <p:nvPr/>
        </p:nvSpPr>
        <p:spPr bwMode="auto">
          <a:xfrm>
            <a:off x="8839200" y="0"/>
            <a:ext cx="304800" cy="6858000"/>
          </a:xfrm>
          <a:prstGeom prst="rect">
            <a:avLst/>
          </a:prstGeom>
          <a:solidFill>
            <a:schemeClr val="accent1">
              <a:tint val="60000"/>
              <a:alpha val="87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Прямая соединительная линия 10"/>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Овал 11"/>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Номер слайда 22"/>
          <p:cNvSpPr>
            <a:spLocks noGrp="1"/>
          </p:cNvSpPr>
          <p:nvPr>
            <p:ph type="sldNum" sz="quarter" idx="4"/>
          </p:nvPr>
        </p:nvSpPr>
        <p:spPr>
          <a:xfrm>
            <a:off x="8129016" y="5734050"/>
            <a:ext cx="609600" cy="521208"/>
          </a:xfrm>
          <a:prstGeom prst="rect">
            <a:avLst/>
          </a:prstGeom>
        </p:spPr>
        <p:txBody>
          <a:bodyPr vert="horz" anchor="ctr"/>
          <a:lstStyle>
            <a:lvl1pPr algn="ctr" eaLnBrk="1" latinLnBrk="0" hangingPunct="1">
              <a:defRPr kumimoji="0" sz="1400" b="1">
                <a:solidFill>
                  <a:srgbClr val="FFFFFF"/>
                </a:solidFill>
              </a:defRPr>
            </a:lvl1pPr>
          </a:lstStyle>
          <a:p>
            <a:fld id="{DFD24D99-1004-471A-820E-F700ADB587B1}" type="slidenum">
              <a:rPr lang="ru-RU" smtClean="0"/>
              <a:t>‹#›</a:t>
            </a:fld>
            <a:endParaRPr lang="ru-RU"/>
          </a:p>
        </p:txBody>
      </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l" rtl="0" eaLnBrk="1" latinLnBrk="0" hangingPunct="1">
        <a:spcBef>
          <a:spcPct val="0"/>
        </a:spcBef>
        <a:buNone/>
        <a:defRPr kumimoji="0" sz="3000" b="0" kern="1200" cap="small" baseline="0">
          <a:solidFill>
            <a:schemeClr val="tx2"/>
          </a:solidFill>
          <a:latin typeface="+mj-lt"/>
          <a:ea typeface="+mj-ea"/>
          <a:cs typeface="+mj-cs"/>
        </a:defRPr>
      </a:lvl1pPr>
    </p:titleStyle>
    <p:bodyStyle>
      <a:lvl1pPr marL="274320" indent="-274320" algn="l" rtl="0" eaLnBrk="1" latinLnBrk="0" hangingPunct="1">
        <a:spcBef>
          <a:spcPts val="600"/>
        </a:spcBef>
        <a:buClr>
          <a:schemeClr val="accent1"/>
        </a:buClr>
        <a:buSzPct val="70000"/>
        <a:buFont typeface="Wingdings"/>
        <a:buChar char=""/>
        <a:defRPr kumimoji="0" sz="2400" kern="1200">
          <a:solidFill>
            <a:schemeClr val="tx1"/>
          </a:solidFill>
          <a:latin typeface="+mn-lt"/>
          <a:ea typeface="+mn-ea"/>
          <a:cs typeface="+mn-cs"/>
        </a:defRPr>
      </a:lvl1pPr>
      <a:lvl2pPr marL="640080" indent="-274320" algn="l" rtl="0" eaLnBrk="1" latinLnBrk="0" hangingPunct="1">
        <a:spcBef>
          <a:spcPct val="20000"/>
        </a:spcBef>
        <a:buClr>
          <a:schemeClr val="accent1"/>
        </a:buClr>
        <a:buSzPct val="80000"/>
        <a:buFont typeface="Wingdings 2"/>
        <a:buChar char=""/>
        <a:defRPr kumimoji="0" sz="2100" kern="1200">
          <a:solidFill>
            <a:schemeClr val="tx1"/>
          </a:solidFill>
          <a:latin typeface="+mn-lt"/>
          <a:ea typeface="+mn-ea"/>
          <a:cs typeface="+mn-cs"/>
        </a:defRPr>
      </a:lvl2pPr>
      <a:lvl3pPr marL="914400" indent="-182880" algn="l" rtl="0" eaLnBrk="1" latinLnBrk="0" hangingPunct="1">
        <a:spcBef>
          <a:spcPct val="20000"/>
        </a:spcBef>
        <a:buClr>
          <a:schemeClr val="accent1">
            <a:shade val="75000"/>
          </a:schemeClr>
        </a:buClr>
        <a:buSzPct val="60000"/>
        <a:buFont typeface="Wingdings"/>
        <a:buChar char=""/>
        <a:defRPr kumimoji="0" sz="1800" kern="1200">
          <a:solidFill>
            <a:schemeClr val="tx1"/>
          </a:solidFill>
          <a:latin typeface="+mn-lt"/>
          <a:ea typeface="+mn-ea"/>
          <a:cs typeface="+mn-cs"/>
        </a:defRPr>
      </a:lvl3pPr>
      <a:lvl4pPr marL="1188720" indent="-182880" algn="l" rtl="0" eaLnBrk="1" latinLnBrk="0" hangingPunct="1">
        <a:spcBef>
          <a:spcPct val="20000"/>
        </a:spcBef>
        <a:buClr>
          <a:schemeClr val="accent1">
            <a:tint val="60000"/>
          </a:schemeClr>
        </a:buClr>
        <a:buSzPct val="60000"/>
        <a:buFont typeface="Wingdings"/>
        <a:buChar char=""/>
        <a:defRPr kumimoji="0" sz="1800" kern="1200">
          <a:solidFill>
            <a:schemeClr val="tx1"/>
          </a:solidFill>
          <a:latin typeface="+mn-lt"/>
          <a:ea typeface="+mn-ea"/>
          <a:cs typeface="+mn-cs"/>
        </a:defRPr>
      </a:lvl4pPr>
      <a:lvl5pPr marL="1463040" indent="-182880" algn="l" rtl="0" eaLnBrk="1" latinLnBrk="0" hangingPunct="1">
        <a:spcBef>
          <a:spcPct val="20000"/>
        </a:spcBef>
        <a:buClr>
          <a:schemeClr val="accent2">
            <a:tint val="60000"/>
          </a:schemeClr>
        </a:buClr>
        <a:buSzPct val="68000"/>
        <a:buFont typeface="Wingdings 2"/>
        <a:buChar char=""/>
        <a:defRPr kumimoji="0" sz="1600" kern="1200">
          <a:solidFill>
            <a:schemeClr val="tx1"/>
          </a:solidFill>
          <a:latin typeface="+mn-lt"/>
          <a:ea typeface="+mn-ea"/>
          <a:cs typeface="+mn-cs"/>
        </a:defRPr>
      </a:lvl5pPr>
      <a:lvl6pPr marL="1737360" indent="-182880" algn="l" rtl="0" eaLnBrk="1" latinLnBrk="0" hangingPunct="1">
        <a:spcBef>
          <a:spcPct val="20000"/>
        </a:spcBef>
        <a:buClr>
          <a:schemeClr val="accent1"/>
        </a:buClr>
        <a:buChar char="•"/>
        <a:defRPr kumimoji="0" sz="1600" kern="1200">
          <a:solidFill>
            <a:schemeClr val="tx2"/>
          </a:solidFill>
          <a:latin typeface="+mn-lt"/>
          <a:ea typeface="+mn-ea"/>
          <a:cs typeface="+mn-cs"/>
        </a:defRPr>
      </a:lvl6pPr>
      <a:lvl7pPr marL="2011680" indent="-182880" algn="l" rtl="0" eaLnBrk="1" latinLnBrk="0" hangingPunct="1">
        <a:spcBef>
          <a:spcPct val="20000"/>
        </a:spcBef>
        <a:buClr>
          <a:schemeClr val="accent1">
            <a:tint val="60000"/>
          </a:schemeClr>
        </a:buClr>
        <a:buSzPct val="60000"/>
        <a:buFont typeface="Wingdings"/>
        <a:buChar char=""/>
        <a:defRPr kumimoji="0" sz="1400" kern="1200" baseline="0">
          <a:solidFill>
            <a:schemeClr val="tx2"/>
          </a:solidFill>
          <a:latin typeface="+mn-lt"/>
          <a:ea typeface="+mn-ea"/>
          <a:cs typeface="+mn-cs"/>
        </a:defRPr>
      </a:lvl7pPr>
      <a:lvl8pPr marL="2286000" indent="-182880" algn="l" rtl="0" eaLnBrk="1" latinLnBrk="0" hangingPunct="1">
        <a:spcBef>
          <a:spcPct val="20000"/>
        </a:spcBef>
        <a:buClr>
          <a:schemeClr val="accent2"/>
        </a:buClr>
        <a:buChar char="•"/>
        <a:defRPr kumimoji="0" sz="1400" kern="1200" cap="small" baseline="0">
          <a:solidFill>
            <a:schemeClr val="tx2"/>
          </a:solidFill>
          <a:latin typeface="+mn-lt"/>
          <a:ea typeface="+mn-ea"/>
          <a:cs typeface="+mn-cs"/>
        </a:defRPr>
      </a:lvl8pPr>
      <a:lvl9pPr marL="2560320" indent="-182880" algn="l" rtl="0" eaLnBrk="1" latinLnBrk="0" hangingPunct="1">
        <a:spcBef>
          <a:spcPct val="20000"/>
        </a:spcBef>
        <a:buClr>
          <a:schemeClr val="accent1">
            <a:shade val="75000"/>
          </a:schemeClr>
        </a:buClr>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2555776" y="4509120"/>
            <a:ext cx="6172200" cy="1894362"/>
          </a:xfrm>
        </p:spPr>
        <p:txBody>
          <a:bodyPr>
            <a:normAutofit/>
          </a:bodyPr>
          <a:lstStyle/>
          <a:p>
            <a:r>
              <a:rPr lang="ru-RU" sz="4800" dirty="0" smtClean="0">
                <a:solidFill>
                  <a:schemeClr val="tx1"/>
                </a:solidFill>
                <a:latin typeface="Times New Roman" panose="02020603050405020304" pitchFamily="18" charset="0"/>
                <a:cs typeface="Times New Roman" panose="02020603050405020304" pitchFamily="18" charset="0"/>
              </a:rPr>
              <a:t>Народные ударные инструменты</a:t>
            </a:r>
            <a:endParaRPr lang="ru-RU" sz="4800" dirty="0">
              <a:solidFill>
                <a:schemeClr val="tx1"/>
              </a:solidFill>
              <a:latin typeface="Times New Roman" panose="02020603050405020304" pitchFamily="18" charset="0"/>
              <a:cs typeface="Times New Roman" panose="02020603050405020304" pitchFamily="18" charset="0"/>
            </a:endParaRPr>
          </a:p>
        </p:txBody>
      </p:sp>
      <p:pic>
        <p:nvPicPr>
          <p:cNvPr id="4" name="Рисунок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951553" y="140684"/>
            <a:ext cx="4824536" cy="4824536"/>
          </a:xfrm>
          <a:prstGeom prst="rect">
            <a:avLst/>
          </a:prstGeom>
          <a:ln>
            <a:noFill/>
          </a:ln>
          <a:effectLst>
            <a:softEdge rad="112500"/>
          </a:effectLst>
        </p:spPr>
      </p:pic>
    </p:spTree>
    <p:extLst>
      <p:ext uri="{BB962C8B-B14F-4D97-AF65-F5344CB8AC3E}">
        <p14:creationId xmlns:p14="http://schemas.microsoft.com/office/powerpoint/2010/main" val="64345823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55576" y="-387424"/>
            <a:ext cx="7467600" cy="1143000"/>
          </a:xfrm>
        </p:spPr>
        <p:txBody>
          <a:bodyPr>
            <a:noAutofit/>
          </a:bodyPr>
          <a:lstStyle/>
          <a:p>
            <a:pPr algn="ctr"/>
            <a:r>
              <a:rPr lang="ru-RU" sz="3200" b="1" dirty="0" smtClean="0">
                <a:solidFill>
                  <a:schemeClr val="tx1"/>
                </a:solidFill>
                <a:latin typeface="Times New Roman" panose="02020603050405020304" pitchFamily="18" charset="0"/>
                <a:cs typeface="Times New Roman" panose="02020603050405020304" pitchFamily="18" charset="0"/>
              </a:rPr>
              <a:t>«Народные ударные инструменты»</a:t>
            </a:r>
            <a:endParaRPr lang="ru-RU" sz="3200" b="1" dirty="0">
              <a:solidFill>
                <a:schemeClr val="tx1"/>
              </a:solidFill>
              <a:latin typeface="Times New Roman" panose="02020603050405020304" pitchFamily="18" charset="0"/>
              <a:cs typeface="Times New Roman" panose="02020603050405020304" pitchFamily="18" charset="0"/>
            </a:endParaRPr>
          </a:p>
        </p:txBody>
      </p:sp>
      <p:sp>
        <p:nvSpPr>
          <p:cNvPr id="3" name="Объект 2"/>
          <p:cNvSpPr>
            <a:spLocks noGrp="1"/>
          </p:cNvSpPr>
          <p:nvPr>
            <p:ph sz="quarter" idx="1"/>
          </p:nvPr>
        </p:nvSpPr>
        <p:spPr>
          <a:xfrm>
            <a:off x="323528" y="908720"/>
            <a:ext cx="4104456" cy="5760640"/>
          </a:xfrm>
        </p:spPr>
        <p:txBody>
          <a:bodyPr>
            <a:normAutofit fontScale="92500" lnSpcReduction="10000"/>
          </a:bodyPr>
          <a:lstStyle/>
          <a:p>
            <a:pPr marL="0" indent="0">
              <a:buNone/>
            </a:pPr>
            <a:r>
              <a:rPr lang="ru-RU" dirty="0">
                <a:latin typeface="Times New Roman" panose="02020603050405020304" pitchFamily="18" charset="0"/>
                <a:cs typeface="Times New Roman" panose="02020603050405020304" pitchFamily="18" charset="0"/>
              </a:rPr>
              <a:t>Пожалуй, одним из самых распространенных русских народных инструментов являются </a:t>
            </a:r>
            <a:r>
              <a:rPr lang="ru-RU" b="1" i="1" u="sng" dirty="0">
                <a:latin typeface="Times New Roman" panose="02020603050405020304" pitchFamily="18" charset="0"/>
                <a:cs typeface="Times New Roman" panose="02020603050405020304" pitchFamily="18" charset="0"/>
              </a:rPr>
              <a:t>ложки</a:t>
            </a:r>
            <a:r>
              <a:rPr lang="ru-RU" dirty="0">
                <a:latin typeface="Times New Roman" panose="02020603050405020304" pitchFamily="18" charset="0"/>
                <a:cs typeface="Times New Roman" panose="02020603050405020304" pitchFamily="18" charset="0"/>
              </a:rPr>
              <a:t>. Раньше ложки были деревянными, и эти деревянные ложки люди стали использовать, как ударный инструмент. Играли, обычно, на трех ложках, из которых две держали в одной руке, а третью – в другой. Дети часто играют на двух ложках, скрепленных вместе. Исполнителей на ложках называют </a:t>
            </a:r>
            <a:r>
              <a:rPr lang="ru-RU" b="1" i="1" u="sng" dirty="0">
                <a:latin typeface="Times New Roman" panose="02020603050405020304" pitchFamily="18" charset="0"/>
                <a:cs typeface="Times New Roman" panose="02020603050405020304" pitchFamily="18" charset="0"/>
              </a:rPr>
              <a:t>ложкарями</a:t>
            </a:r>
            <a:r>
              <a:rPr lang="ru-RU" dirty="0">
                <a:latin typeface="Times New Roman" panose="02020603050405020304" pitchFamily="18" charset="0"/>
                <a:cs typeface="Times New Roman" panose="02020603050405020304" pitchFamily="18" charset="0"/>
              </a:rPr>
              <a:t>. Есть очень искусные ложкари, которые играют на большем количестве ложек, которые воткнуты и в сапоги и за пояс</a:t>
            </a:r>
            <a:r>
              <a:rPr lang="ru-RU" dirty="0" smtClean="0">
                <a:latin typeface="Times New Roman" panose="02020603050405020304" pitchFamily="18" charset="0"/>
                <a:cs typeface="Times New Roman" panose="02020603050405020304" pitchFamily="18" charset="0"/>
              </a:rPr>
              <a:t>.</a:t>
            </a:r>
            <a:endParaRPr lang="ru-RU" dirty="0">
              <a:latin typeface="Times New Roman" panose="02020603050405020304" pitchFamily="18" charset="0"/>
              <a:cs typeface="Times New Roman" panose="02020603050405020304" pitchFamily="18" charset="0"/>
            </a:endParaRPr>
          </a:p>
        </p:txBody>
      </p:sp>
      <p:pic>
        <p:nvPicPr>
          <p:cNvPr id="4" name="Рисунок 3"/>
          <p:cNvPicPr/>
          <p:nvPr/>
        </p:nvPicPr>
        <p:blipFill>
          <a:blip r:embed="rId2">
            <a:extLst>
              <a:ext uri="{28A0092B-C50C-407E-A947-70E740481C1C}">
                <a14:useLocalDpi xmlns:a14="http://schemas.microsoft.com/office/drawing/2010/main" val="0"/>
              </a:ext>
            </a:extLst>
          </a:blip>
          <a:stretch>
            <a:fillRect/>
          </a:stretch>
        </p:blipFill>
        <p:spPr>
          <a:xfrm>
            <a:off x="4283968" y="1339309"/>
            <a:ext cx="4536504" cy="4465953"/>
          </a:xfrm>
          <a:prstGeom prst="rect">
            <a:avLst/>
          </a:prstGeom>
          <a:ln>
            <a:noFill/>
          </a:ln>
          <a:effectLst>
            <a:softEdge rad="112500"/>
          </a:effectLst>
        </p:spPr>
      </p:pic>
      <p:sp>
        <p:nvSpPr>
          <p:cNvPr id="5" name="TextBox 4"/>
          <p:cNvSpPr txBox="1"/>
          <p:nvPr/>
        </p:nvSpPr>
        <p:spPr>
          <a:xfrm>
            <a:off x="7092280" y="6251933"/>
            <a:ext cx="1071768" cy="369332"/>
          </a:xfrm>
          <a:prstGeom prst="rect">
            <a:avLst/>
          </a:prstGeom>
          <a:noFill/>
        </p:spPr>
        <p:txBody>
          <a:bodyPr wrap="none" rtlCol="0">
            <a:spAutoFit/>
          </a:bodyPr>
          <a:lstStyle/>
          <a:p>
            <a:r>
              <a:rPr lang="ru-RU" b="1" i="1" dirty="0" smtClean="0">
                <a:latin typeface="Times New Roman" panose="02020603050405020304" pitchFamily="18" charset="0"/>
                <a:cs typeface="Times New Roman" panose="02020603050405020304" pitchFamily="18" charset="0"/>
              </a:rPr>
              <a:t>(Ложки)</a:t>
            </a:r>
            <a:endParaRPr lang="ru-RU" b="1" i="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0961535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sz="quarter" idx="1"/>
          </p:nvPr>
        </p:nvSpPr>
        <p:spPr>
          <a:xfrm>
            <a:off x="251520" y="116632"/>
            <a:ext cx="8424936" cy="4473788"/>
          </a:xfrm>
        </p:spPr>
        <p:txBody>
          <a:bodyPr>
            <a:normAutofit/>
          </a:bodyPr>
          <a:lstStyle/>
          <a:p>
            <a:pPr marL="0" indent="0">
              <a:buNone/>
            </a:pPr>
            <a:r>
              <a:rPr lang="ru-RU" sz="2200" dirty="0">
                <a:latin typeface="Times New Roman" panose="02020603050405020304" pitchFamily="18" charset="0"/>
                <a:cs typeface="Times New Roman" panose="02020603050405020304" pitchFamily="18" charset="0"/>
              </a:rPr>
              <a:t>Следующим ударным инструментом, который тоже являлся предметом быта, был </a:t>
            </a:r>
            <a:r>
              <a:rPr lang="ru-RU" sz="2200" b="1" i="1" u="sng" dirty="0">
                <a:latin typeface="Times New Roman" panose="02020603050405020304" pitchFamily="18" charset="0"/>
                <a:cs typeface="Times New Roman" panose="02020603050405020304" pitchFamily="18" charset="0"/>
              </a:rPr>
              <a:t>рубель</a:t>
            </a:r>
            <a:r>
              <a:rPr lang="ru-RU" sz="2200" dirty="0">
                <a:latin typeface="Times New Roman" panose="02020603050405020304" pitchFamily="18" charset="0"/>
                <a:cs typeface="Times New Roman" panose="02020603050405020304" pitchFamily="18" charset="0"/>
              </a:rPr>
              <a:t>. Он представляет собой деревянный брусок с зазубринами на одной стороне. С его помощью стирали и разглаживали белье. Если же провести по нему деревянной палкой, то мы услышим целый каскад громких, трескучих звуков.</a:t>
            </a:r>
          </a:p>
          <a:p>
            <a:endParaRPr lang="ru-RU" dirty="0"/>
          </a:p>
        </p:txBody>
      </p:sp>
      <p:pic>
        <p:nvPicPr>
          <p:cNvPr id="4" name="Рисунок 3"/>
          <p:cNvPicPr/>
          <p:nvPr/>
        </p:nvPicPr>
        <p:blipFill>
          <a:blip r:embed="rId2" cstate="print">
            <a:extLst>
              <a:ext uri="{28A0092B-C50C-407E-A947-70E740481C1C}">
                <a14:useLocalDpi xmlns:a14="http://schemas.microsoft.com/office/drawing/2010/main" val="0"/>
              </a:ext>
            </a:extLst>
          </a:blip>
          <a:stretch>
            <a:fillRect/>
          </a:stretch>
        </p:blipFill>
        <p:spPr>
          <a:xfrm>
            <a:off x="1517041" y="2132856"/>
            <a:ext cx="6408712" cy="3694259"/>
          </a:xfrm>
          <a:prstGeom prst="rect">
            <a:avLst/>
          </a:prstGeom>
          <a:ln>
            <a:noFill/>
          </a:ln>
          <a:effectLst>
            <a:softEdge rad="112500"/>
          </a:effectLst>
        </p:spPr>
      </p:pic>
      <p:sp>
        <p:nvSpPr>
          <p:cNvPr id="5" name="TextBox 4"/>
          <p:cNvSpPr txBox="1"/>
          <p:nvPr/>
        </p:nvSpPr>
        <p:spPr>
          <a:xfrm>
            <a:off x="4211962" y="6237312"/>
            <a:ext cx="1018869" cy="369332"/>
          </a:xfrm>
          <a:prstGeom prst="rect">
            <a:avLst/>
          </a:prstGeom>
          <a:noFill/>
        </p:spPr>
        <p:txBody>
          <a:bodyPr wrap="none" rtlCol="0">
            <a:spAutoFit/>
          </a:bodyPr>
          <a:lstStyle/>
          <a:p>
            <a:r>
              <a:rPr lang="ru-RU" b="1" i="1" dirty="0" smtClean="0">
                <a:latin typeface="Times New Roman" panose="02020603050405020304" pitchFamily="18" charset="0"/>
                <a:cs typeface="Times New Roman" panose="02020603050405020304" pitchFamily="18" charset="0"/>
              </a:rPr>
              <a:t>(Рубель)</a:t>
            </a:r>
            <a:endParaRPr lang="ru-RU" b="1" i="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58744610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sz="quarter" idx="1"/>
          </p:nvPr>
        </p:nvSpPr>
        <p:spPr>
          <a:xfrm>
            <a:off x="280532" y="116632"/>
            <a:ext cx="8395924" cy="3833192"/>
          </a:xfrm>
        </p:spPr>
        <p:txBody>
          <a:bodyPr>
            <a:normAutofit/>
          </a:bodyPr>
          <a:lstStyle/>
          <a:p>
            <a:pPr marL="0" indent="0">
              <a:buNone/>
            </a:pPr>
            <a:r>
              <a:rPr lang="ru-RU" sz="2200" dirty="0">
                <a:latin typeface="Times New Roman" panose="02020603050405020304" pitchFamily="18" charset="0"/>
                <a:cs typeface="Times New Roman" panose="02020603050405020304" pitchFamily="18" charset="0"/>
              </a:rPr>
              <a:t>Следующим нашим инструментом, с которым мы познакомимся, будет </a:t>
            </a:r>
            <a:r>
              <a:rPr lang="ru-RU" sz="2200" b="1" i="1" u="sng" dirty="0">
                <a:latin typeface="Times New Roman" panose="02020603050405020304" pitchFamily="18" charset="0"/>
                <a:cs typeface="Times New Roman" panose="02020603050405020304" pitchFamily="18" charset="0"/>
              </a:rPr>
              <a:t>трещотка</a:t>
            </a:r>
            <a:r>
              <a:rPr lang="ru-RU" sz="2200" dirty="0">
                <a:latin typeface="Times New Roman" panose="02020603050405020304" pitchFamily="18" charset="0"/>
                <a:cs typeface="Times New Roman" panose="02020603050405020304" pitchFamily="18" charset="0"/>
              </a:rPr>
              <a:t>. Существуют две разновидности этого инструмента. Трещотка, представляющая из себя набор деревянных пластин, связанных вместе веревкой и круговая трещотка, внутри которой зубчатый барабан, при вращении которого о него ударяется деревянная пластина.</a:t>
            </a:r>
          </a:p>
          <a:p>
            <a:endParaRPr lang="ru-RU" dirty="0"/>
          </a:p>
        </p:txBody>
      </p:sp>
      <p:pic>
        <p:nvPicPr>
          <p:cNvPr id="4" name="Рисунок 3"/>
          <p:cNvPicPr/>
          <p:nvPr/>
        </p:nvPicPr>
        <p:blipFill>
          <a:blip r:embed="rId2" cstate="print">
            <a:extLst>
              <a:ext uri="{28A0092B-C50C-407E-A947-70E740481C1C}">
                <a14:useLocalDpi xmlns:a14="http://schemas.microsoft.com/office/drawing/2010/main" val="0"/>
              </a:ext>
            </a:extLst>
          </a:blip>
          <a:stretch>
            <a:fillRect/>
          </a:stretch>
        </p:blipFill>
        <p:spPr>
          <a:xfrm>
            <a:off x="284317" y="2358544"/>
            <a:ext cx="4061460" cy="4061460"/>
          </a:xfrm>
          <a:prstGeom prst="rect">
            <a:avLst/>
          </a:prstGeom>
          <a:ln>
            <a:noFill/>
          </a:ln>
          <a:effectLst>
            <a:softEdge rad="112500"/>
          </a:effectLst>
        </p:spPr>
      </p:pic>
      <p:pic>
        <p:nvPicPr>
          <p:cNvPr id="5" name="Рисунок 4"/>
          <p:cNvPicPr/>
          <p:nvPr/>
        </p:nvPicPr>
        <p:blipFill>
          <a:blip r:embed="rId3" cstate="print">
            <a:extLst>
              <a:ext uri="{28A0092B-C50C-407E-A947-70E740481C1C}">
                <a14:useLocalDpi xmlns:a14="http://schemas.microsoft.com/office/drawing/2010/main" val="0"/>
              </a:ext>
            </a:extLst>
          </a:blip>
          <a:stretch>
            <a:fillRect/>
          </a:stretch>
        </p:blipFill>
        <p:spPr>
          <a:xfrm>
            <a:off x="5076056" y="2810346"/>
            <a:ext cx="3157855" cy="3157855"/>
          </a:xfrm>
          <a:prstGeom prst="rect">
            <a:avLst/>
          </a:prstGeom>
          <a:ln>
            <a:noFill/>
          </a:ln>
          <a:effectLst>
            <a:softEdge rad="112500"/>
          </a:effectLst>
        </p:spPr>
      </p:pic>
      <p:sp>
        <p:nvSpPr>
          <p:cNvPr id="6" name="TextBox 5"/>
          <p:cNvSpPr txBox="1"/>
          <p:nvPr/>
        </p:nvSpPr>
        <p:spPr>
          <a:xfrm>
            <a:off x="373714" y="6390548"/>
            <a:ext cx="3882666" cy="369332"/>
          </a:xfrm>
          <a:prstGeom prst="rect">
            <a:avLst/>
          </a:prstGeom>
          <a:noFill/>
        </p:spPr>
        <p:txBody>
          <a:bodyPr wrap="none" rtlCol="0">
            <a:spAutoFit/>
          </a:bodyPr>
          <a:lstStyle/>
          <a:p>
            <a:r>
              <a:rPr lang="ru-RU" b="1" i="1" dirty="0" smtClean="0">
                <a:latin typeface="Times New Roman" panose="02020603050405020304" pitchFamily="18" charset="0"/>
                <a:cs typeface="Times New Roman" panose="02020603050405020304" pitchFamily="18" charset="0"/>
              </a:rPr>
              <a:t>(Трещотка из деревянных пластин)</a:t>
            </a:r>
            <a:endParaRPr lang="ru-RU" b="1" i="1" dirty="0">
              <a:latin typeface="Times New Roman" panose="02020603050405020304" pitchFamily="18" charset="0"/>
              <a:cs typeface="Times New Roman" panose="02020603050405020304" pitchFamily="18" charset="0"/>
            </a:endParaRPr>
          </a:p>
        </p:txBody>
      </p:sp>
      <p:sp>
        <p:nvSpPr>
          <p:cNvPr id="7" name="TextBox 6"/>
          <p:cNvSpPr txBox="1"/>
          <p:nvPr/>
        </p:nvSpPr>
        <p:spPr>
          <a:xfrm>
            <a:off x="5447344" y="6040847"/>
            <a:ext cx="2415277" cy="369332"/>
          </a:xfrm>
          <a:prstGeom prst="rect">
            <a:avLst/>
          </a:prstGeom>
          <a:noFill/>
        </p:spPr>
        <p:txBody>
          <a:bodyPr wrap="none" rtlCol="0">
            <a:spAutoFit/>
          </a:bodyPr>
          <a:lstStyle/>
          <a:p>
            <a:r>
              <a:rPr lang="ru-RU" b="1" i="1" dirty="0" smtClean="0">
                <a:latin typeface="Times New Roman" panose="02020603050405020304" pitchFamily="18" charset="0"/>
                <a:cs typeface="Times New Roman" panose="02020603050405020304" pitchFamily="18" charset="0"/>
              </a:rPr>
              <a:t>(Круговая трещотка)</a:t>
            </a:r>
            <a:endParaRPr lang="ru-RU" b="1" i="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784783074"/>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sz="quarter" idx="1"/>
          </p:nvPr>
        </p:nvSpPr>
        <p:spPr>
          <a:xfrm>
            <a:off x="200440" y="260648"/>
            <a:ext cx="5163648" cy="3024336"/>
          </a:xfrm>
        </p:spPr>
        <p:txBody>
          <a:bodyPr/>
          <a:lstStyle/>
          <a:p>
            <a:pPr marL="0" indent="0">
              <a:buNone/>
            </a:pPr>
            <a:r>
              <a:rPr lang="ru-RU" dirty="0">
                <a:latin typeface="Times New Roman" panose="02020603050405020304" pitchFamily="18" charset="0"/>
                <a:cs typeface="Times New Roman" panose="02020603050405020304" pitchFamily="18" charset="0"/>
              </a:rPr>
              <a:t>Не менее ударным народным инструментом является </a:t>
            </a:r>
            <a:r>
              <a:rPr lang="ru-RU" b="1" i="1" u="sng" dirty="0">
                <a:latin typeface="Times New Roman" panose="02020603050405020304" pitchFamily="18" charset="0"/>
                <a:cs typeface="Times New Roman" panose="02020603050405020304" pitchFamily="18" charset="0"/>
              </a:rPr>
              <a:t>бубен</a:t>
            </a:r>
            <a:r>
              <a:rPr lang="ru-RU" dirty="0">
                <a:latin typeface="Times New Roman" panose="02020603050405020304" pitchFamily="18" charset="0"/>
                <a:cs typeface="Times New Roman" panose="02020603050405020304" pitchFamily="18" charset="0"/>
              </a:rPr>
              <a:t>, который, представляет из себя деревянный обруч с металлическими маленькими тарелочками, с одной стороны которого натяну кожа.</a:t>
            </a:r>
          </a:p>
          <a:p>
            <a:endParaRPr lang="ru-RU" dirty="0"/>
          </a:p>
        </p:txBody>
      </p:sp>
      <p:pic>
        <p:nvPicPr>
          <p:cNvPr id="4" name="Рисунок 3"/>
          <p:cNvPicPr/>
          <p:nvPr/>
        </p:nvPicPr>
        <p:blipFill>
          <a:blip r:embed="rId2" cstate="print">
            <a:extLst>
              <a:ext uri="{28A0092B-C50C-407E-A947-70E740481C1C}">
                <a14:useLocalDpi xmlns:a14="http://schemas.microsoft.com/office/drawing/2010/main" val="0"/>
              </a:ext>
            </a:extLst>
          </a:blip>
          <a:stretch>
            <a:fillRect/>
          </a:stretch>
        </p:blipFill>
        <p:spPr>
          <a:xfrm>
            <a:off x="5292080" y="0"/>
            <a:ext cx="3093720" cy="3115471"/>
          </a:xfrm>
          <a:prstGeom prst="rect">
            <a:avLst/>
          </a:prstGeom>
          <a:ln>
            <a:noFill/>
          </a:ln>
          <a:effectLst>
            <a:softEdge rad="112500"/>
          </a:effectLst>
        </p:spPr>
      </p:pic>
      <p:sp>
        <p:nvSpPr>
          <p:cNvPr id="5" name="TextBox 4"/>
          <p:cNvSpPr txBox="1"/>
          <p:nvPr/>
        </p:nvSpPr>
        <p:spPr>
          <a:xfrm>
            <a:off x="7439900" y="2607640"/>
            <a:ext cx="849015" cy="338554"/>
          </a:xfrm>
          <a:prstGeom prst="rect">
            <a:avLst/>
          </a:prstGeom>
          <a:noFill/>
        </p:spPr>
        <p:txBody>
          <a:bodyPr wrap="none" rtlCol="0">
            <a:spAutoFit/>
          </a:bodyPr>
          <a:lstStyle/>
          <a:p>
            <a:r>
              <a:rPr lang="ru-RU" sz="1600" b="1" i="1" dirty="0" smtClean="0">
                <a:latin typeface="Times New Roman" panose="02020603050405020304" pitchFamily="18" charset="0"/>
                <a:cs typeface="Times New Roman" panose="02020603050405020304" pitchFamily="18" charset="0"/>
              </a:rPr>
              <a:t>(Бубен)</a:t>
            </a:r>
            <a:endParaRPr lang="ru-RU" sz="1600" b="1" i="1" dirty="0">
              <a:latin typeface="Times New Roman" panose="02020603050405020304" pitchFamily="18" charset="0"/>
              <a:cs typeface="Times New Roman" panose="02020603050405020304" pitchFamily="18" charset="0"/>
            </a:endParaRPr>
          </a:p>
        </p:txBody>
      </p:sp>
      <p:sp>
        <p:nvSpPr>
          <p:cNvPr id="6" name="Объект 2"/>
          <p:cNvSpPr txBox="1">
            <a:spLocks/>
          </p:cNvSpPr>
          <p:nvPr/>
        </p:nvSpPr>
        <p:spPr>
          <a:xfrm>
            <a:off x="3563888" y="3115470"/>
            <a:ext cx="5163648" cy="3742530"/>
          </a:xfrm>
          <a:prstGeom prst="rect">
            <a:avLst/>
          </a:prstGeom>
        </p:spPr>
        <p:txBody>
          <a:bodyPr vert="horz">
            <a:noAutofit/>
          </a:bodyPr>
          <a:lstStyle>
            <a:lvl1pPr marL="274320" indent="-274320" algn="l" rtl="0" eaLnBrk="1" latinLnBrk="0" hangingPunct="1">
              <a:spcBef>
                <a:spcPts val="600"/>
              </a:spcBef>
              <a:buClr>
                <a:schemeClr val="accent1"/>
              </a:buClr>
              <a:buSzPct val="70000"/>
              <a:buFont typeface="Wingdings"/>
              <a:buChar char=""/>
              <a:defRPr kumimoji="0" sz="2400" kern="1200">
                <a:solidFill>
                  <a:schemeClr val="tx1"/>
                </a:solidFill>
                <a:latin typeface="+mn-lt"/>
                <a:ea typeface="+mn-ea"/>
                <a:cs typeface="+mn-cs"/>
              </a:defRPr>
            </a:lvl1pPr>
            <a:lvl2pPr marL="640080" indent="-274320" algn="l" rtl="0" eaLnBrk="1" latinLnBrk="0" hangingPunct="1">
              <a:spcBef>
                <a:spcPct val="20000"/>
              </a:spcBef>
              <a:buClr>
                <a:schemeClr val="accent1"/>
              </a:buClr>
              <a:buSzPct val="80000"/>
              <a:buFont typeface="Wingdings 2"/>
              <a:buChar char=""/>
              <a:defRPr kumimoji="0" sz="2100" kern="1200">
                <a:solidFill>
                  <a:schemeClr val="tx1"/>
                </a:solidFill>
                <a:latin typeface="+mn-lt"/>
                <a:ea typeface="+mn-ea"/>
                <a:cs typeface="+mn-cs"/>
              </a:defRPr>
            </a:lvl2pPr>
            <a:lvl3pPr marL="914400" indent="-182880" algn="l" rtl="0" eaLnBrk="1" latinLnBrk="0" hangingPunct="1">
              <a:spcBef>
                <a:spcPct val="20000"/>
              </a:spcBef>
              <a:buClr>
                <a:schemeClr val="accent1">
                  <a:shade val="75000"/>
                </a:schemeClr>
              </a:buClr>
              <a:buSzPct val="60000"/>
              <a:buFont typeface="Wingdings"/>
              <a:buChar char=""/>
              <a:defRPr kumimoji="0" sz="1800" kern="1200">
                <a:solidFill>
                  <a:schemeClr val="tx1"/>
                </a:solidFill>
                <a:latin typeface="+mn-lt"/>
                <a:ea typeface="+mn-ea"/>
                <a:cs typeface="+mn-cs"/>
              </a:defRPr>
            </a:lvl3pPr>
            <a:lvl4pPr marL="1188720" indent="-182880" algn="l" rtl="0" eaLnBrk="1" latinLnBrk="0" hangingPunct="1">
              <a:spcBef>
                <a:spcPct val="20000"/>
              </a:spcBef>
              <a:buClr>
                <a:schemeClr val="accent1">
                  <a:tint val="60000"/>
                </a:schemeClr>
              </a:buClr>
              <a:buSzPct val="60000"/>
              <a:buFont typeface="Wingdings"/>
              <a:buChar char=""/>
              <a:defRPr kumimoji="0" sz="1800" kern="1200">
                <a:solidFill>
                  <a:schemeClr val="tx1"/>
                </a:solidFill>
                <a:latin typeface="+mn-lt"/>
                <a:ea typeface="+mn-ea"/>
                <a:cs typeface="+mn-cs"/>
              </a:defRPr>
            </a:lvl4pPr>
            <a:lvl5pPr marL="1463040" indent="-182880" algn="l" rtl="0" eaLnBrk="1" latinLnBrk="0" hangingPunct="1">
              <a:spcBef>
                <a:spcPct val="20000"/>
              </a:spcBef>
              <a:buClr>
                <a:schemeClr val="accent2">
                  <a:tint val="60000"/>
                </a:schemeClr>
              </a:buClr>
              <a:buSzPct val="68000"/>
              <a:buFont typeface="Wingdings 2"/>
              <a:buChar char=""/>
              <a:defRPr kumimoji="0" sz="1600" kern="1200">
                <a:solidFill>
                  <a:schemeClr val="tx1"/>
                </a:solidFill>
                <a:latin typeface="+mn-lt"/>
                <a:ea typeface="+mn-ea"/>
                <a:cs typeface="+mn-cs"/>
              </a:defRPr>
            </a:lvl5pPr>
            <a:lvl6pPr marL="1737360" indent="-182880" algn="l" rtl="0" eaLnBrk="1" latinLnBrk="0" hangingPunct="1">
              <a:spcBef>
                <a:spcPct val="20000"/>
              </a:spcBef>
              <a:buClr>
                <a:schemeClr val="accent1"/>
              </a:buClr>
              <a:buChar char="•"/>
              <a:defRPr kumimoji="0" sz="1600" kern="1200">
                <a:solidFill>
                  <a:schemeClr val="tx2"/>
                </a:solidFill>
                <a:latin typeface="+mn-lt"/>
                <a:ea typeface="+mn-ea"/>
                <a:cs typeface="+mn-cs"/>
              </a:defRPr>
            </a:lvl6pPr>
            <a:lvl7pPr marL="2011680" indent="-182880" algn="l" rtl="0" eaLnBrk="1" latinLnBrk="0" hangingPunct="1">
              <a:spcBef>
                <a:spcPct val="20000"/>
              </a:spcBef>
              <a:buClr>
                <a:schemeClr val="accent1">
                  <a:tint val="60000"/>
                </a:schemeClr>
              </a:buClr>
              <a:buSzPct val="60000"/>
              <a:buFont typeface="Wingdings"/>
              <a:buChar char=""/>
              <a:defRPr kumimoji="0" sz="1400" kern="1200" baseline="0">
                <a:solidFill>
                  <a:schemeClr val="tx2"/>
                </a:solidFill>
                <a:latin typeface="+mn-lt"/>
                <a:ea typeface="+mn-ea"/>
                <a:cs typeface="+mn-cs"/>
              </a:defRPr>
            </a:lvl7pPr>
            <a:lvl8pPr marL="2286000" indent="-182880" algn="l" rtl="0" eaLnBrk="1" latinLnBrk="0" hangingPunct="1">
              <a:spcBef>
                <a:spcPct val="20000"/>
              </a:spcBef>
              <a:buClr>
                <a:schemeClr val="accent2"/>
              </a:buClr>
              <a:buChar char="•"/>
              <a:defRPr kumimoji="0" sz="1400" kern="1200" cap="small" baseline="0">
                <a:solidFill>
                  <a:schemeClr val="tx2"/>
                </a:solidFill>
                <a:latin typeface="+mn-lt"/>
                <a:ea typeface="+mn-ea"/>
                <a:cs typeface="+mn-cs"/>
              </a:defRPr>
            </a:lvl8pPr>
            <a:lvl9pPr marL="2560320" indent="-182880" algn="l" rtl="0" eaLnBrk="1" latinLnBrk="0" hangingPunct="1">
              <a:spcBef>
                <a:spcPct val="20000"/>
              </a:spcBef>
              <a:buClr>
                <a:schemeClr val="accent1">
                  <a:shade val="75000"/>
                </a:schemeClr>
              </a:buClr>
              <a:buChar char="•"/>
              <a:defRPr kumimoji="0" sz="1400" kern="1200" baseline="0">
                <a:solidFill>
                  <a:schemeClr val="tx2"/>
                </a:solidFill>
                <a:latin typeface="+mn-lt"/>
                <a:ea typeface="+mn-ea"/>
                <a:cs typeface="+mn-cs"/>
              </a:defRPr>
            </a:lvl9pPr>
          </a:lstStyle>
          <a:p>
            <a:pPr marL="0" indent="0">
              <a:buNone/>
            </a:pPr>
            <a:r>
              <a:rPr lang="ru-RU" sz="2100" dirty="0">
                <a:latin typeface="Times New Roman" panose="02020603050405020304" pitchFamily="18" charset="0"/>
                <a:cs typeface="Times New Roman" panose="02020603050405020304" pitchFamily="18" charset="0"/>
              </a:rPr>
              <a:t>Следующий русский народный ударный инструмент – это </a:t>
            </a:r>
            <a:r>
              <a:rPr lang="ru-RU" sz="2100" b="1" i="1" u="sng" dirty="0">
                <a:latin typeface="Times New Roman" panose="02020603050405020304" pitchFamily="18" charset="0"/>
                <a:cs typeface="Times New Roman" panose="02020603050405020304" pitchFamily="18" charset="0"/>
              </a:rPr>
              <a:t>коробочка</a:t>
            </a:r>
            <a:r>
              <a:rPr lang="ru-RU" sz="2100" dirty="0">
                <a:latin typeface="Times New Roman" panose="02020603050405020304" pitchFamily="18" charset="0"/>
                <a:cs typeface="Times New Roman" panose="02020603050405020304" pitchFamily="18" charset="0"/>
              </a:rPr>
              <a:t>. Она, представляет из себя деревянный брусок, сделанный, обычно, из твердых пород дерева с небольшой полостью под верхней частью корпуса, которая усиливает звук, который извлекают барабанными или ксилофонными палочками. Звук этого инструмента хорошо предает цоканье копыт или стук каблучков в танце</a:t>
            </a:r>
            <a:r>
              <a:rPr lang="ru-RU" sz="2100" dirty="0" smtClean="0">
                <a:latin typeface="Times New Roman" panose="02020603050405020304" pitchFamily="18" charset="0"/>
                <a:cs typeface="Times New Roman" panose="02020603050405020304" pitchFamily="18" charset="0"/>
              </a:rPr>
              <a:t>.</a:t>
            </a:r>
            <a:endParaRPr lang="ru-RU" sz="2100" dirty="0">
              <a:latin typeface="Times New Roman" panose="02020603050405020304" pitchFamily="18" charset="0"/>
              <a:cs typeface="Times New Roman" panose="02020603050405020304" pitchFamily="18" charset="0"/>
            </a:endParaRPr>
          </a:p>
        </p:txBody>
      </p:sp>
      <p:pic>
        <p:nvPicPr>
          <p:cNvPr id="7" name="Рисунок 6"/>
          <p:cNvPicPr/>
          <p:nvPr/>
        </p:nvPicPr>
        <p:blipFill>
          <a:blip r:embed="rId3" cstate="print">
            <a:extLst>
              <a:ext uri="{28A0092B-C50C-407E-A947-70E740481C1C}">
                <a14:useLocalDpi xmlns:a14="http://schemas.microsoft.com/office/drawing/2010/main" val="0"/>
              </a:ext>
            </a:extLst>
          </a:blip>
          <a:stretch>
            <a:fillRect/>
          </a:stretch>
        </p:blipFill>
        <p:spPr>
          <a:xfrm>
            <a:off x="179512" y="2960413"/>
            <a:ext cx="3384376" cy="3485656"/>
          </a:xfrm>
          <a:prstGeom prst="rect">
            <a:avLst/>
          </a:prstGeom>
          <a:ln>
            <a:noFill/>
          </a:ln>
          <a:effectLst>
            <a:softEdge rad="112500"/>
          </a:effectLst>
        </p:spPr>
      </p:pic>
      <p:sp>
        <p:nvSpPr>
          <p:cNvPr id="8" name="TextBox 7"/>
          <p:cNvSpPr txBox="1"/>
          <p:nvPr/>
        </p:nvSpPr>
        <p:spPr>
          <a:xfrm>
            <a:off x="1033736" y="6446069"/>
            <a:ext cx="1403461" cy="369332"/>
          </a:xfrm>
          <a:prstGeom prst="rect">
            <a:avLst/>
          </a:prstGeom>
          <a:noFill/>
        </p:spPr>
        <p:txBody>
          <a:bodyPr wrap="none" rtlCol="0">
            <a:spAutoFit/>
          </a:bodyPr>
          <a:lstStyle/>
          <a:p>
            <a:r>
              <a:rPr lang="ru-RU" b="1" i="1" dirty="0" smtClean="0">
                <a:latin typeface="Times New Roman" panose="02020603050405020304" pitchFamily="18" charset="0"/>
                <a:cs typeface="Times New Roman" panose="02020603050405020304" pitchFamily="18" charset="0"/>
              </a:rPr>
              <a:t>(Коробочка)</a:t>
            </a:r>
            <a:endParaRPr lang="ru-RU" b="1" i="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16064194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sz="quarter" idx="1"/>
          </p:nvPr>
        </p:nvSpPr>
        <p:spPr>
          <a:xfrm>
            <a:off x="323528" y="116632"/>
            <a:ext cx="5760640" cy="3456384"/>
          </a:xfrm>
        </p:spPr>
        <p:txBody>
          <a:bodyPr>
            <a:normAutofit/>
          </a:bodyPr>
          <a:lstStyle/>
          <a:p>
            <a:pPr marL="0" indent="0">
              <a:buNone/>
            </a:pPr>
            <a:r>
              <a:rPr lang="ru-RU" sz="2200" dirty="0" smtClean="0">
                <a:latin typeface="Times New Roman" panose="02020603050405020304" pitchFamily="18" charset="0"/>
                <a:cs typeface="Times New Roman" panose="02020603050405020304" pitchFamily="18" charset="0"/>
              </a:rPr>
              <a:t>Следующий инструмент  - </a:t>
            </a:r>
            <a:r>
              <a:rPr lang="ru-RU" sz="2200" b="1" dirty="0" smtClean="0">
                <a:latin typeface="Times New Roman" panose="02020603050405020304" pitchFamily="18" charset="0"/>
                <a:cs typeface="Times New Roman" panose="02020603050405020304" pitchFamily="18" charset="0"/>
              </a:rPr>
              <a:t>бубенцы</a:t>
            </a:r>
            <a:r>
              <a:rPr lang="ru-RU" sz="2200" dirty="0" smtClean="0">
                <a:latin typeface="Times New Roman" panose="02020603050405020304" pitchFamily="18" charset="0"/>
                <a:cs typeface="Times New Roman" panose="02020603050405020304" pitchFamily="18" charset="0"/>
              </a:rPr>
              <a:t>. На небольшой кусок кожи величиной с ладонь пришивается ремешок, помогающий держать инструмент в ладони. С другой стороны нашивается как можно большее количество самих бубенчиков. Встряхивая бубенцами или ударяя ими о колено, играющий извлекает звуки, напоминающие звон колокольчиков русской тройки.</a:t>
            </a:r>
            <a:endParaRPr lang="ru-RU" sz="2200" dirty="0">
              <a:latin typeface="Times New Roman" panose="02020603050405020304" pitchFamily="18" charset="0"/>
              <a:cs typeface="Times New Roman" panose="02020603050405020304" pitchFamily="18" charset="0"/>
            </a:endParaRPr>
          </a:p>
        </p:txBody>
      </p:sp>
      <p:pic>
        <p:nvPicPr>
          <p:cNvPr id="4" name="Рисунок 3"/>
          <p:cNvPicPr/>
          <p:nvPr/>
        </p:nvPicPr>
        <p:blipFill>
          <a:blip r:embed="rId2" cstate="print">
            <a:extLst>
              <a:ext uri="{28A0092B-C50C-407E-A947-70E740481C1C}">
                <a14:useLocalDpi xmlns:a14="http://schemas.microsoft.com/office/drawing/2010/main" val="0"/>
              </a:ext>
            </a:extLst>
          </a:blip>
          <a:stretch>
            <a:fillRect/>
          </a:stretch>
        </p:blipFill>
        <p:spPr>
          <a:xfrm>
            <a:off x="5935509" y="188640"/>
            <a:ext cx="2783921" cy="2808312"/>
          </a:xfrm>
          <a:prstGeom prst="rect">
            <a:avLst/>
          </a:prstGeom>
          <a:ln>
            <a:noFill/>
          </a:ln>
          <a:effectLst>
            <a:softEdge rad="112500"/>
          </a:effectLst>
        </p:spPr>
      </p:pic>
      <p:sp>
        <p:nvSpPr>
          <p:cNvPr id="5" name="TextBox 4"/>
          <p:cNvSpPr txBox="1"/>
          <p:nvPr/>
        </p:nvSpPr>
        <p:spPr>
          <a:xfrm>
            <a:off x="6712369" y="2843644"/>
            <a:ext cx="1258101" cy="369332"/>
          </a:xfrm>
          <a:prstGeom prst="rect">
            <a:avLst/>
          </a:prstGeom>
          <a:noFill/>
        </p:spPr>
        <p:txBody>
          <a:bodyPr wrap="none" rtlCol="0">
            <a:spAutoFit/>
          </a:bodyPr>
          <a:lstStyle/>
          <a:p>
            <a:r>
              <a:rPr lang="ru-RU" b="1" i="1" dirty="0" smtClean="0">
                <a:latin typeface="Times New Roman" panose="02020603050405020304" pitchFamily="18" charset="0"/>
                <a:cs typeface="Times New Roman" panose="02020603050405020304" pitchFamily="18" charset="0"/>
              </a:rPr>
              <a:t>(Бубенцы)</a:t>
            </a:r>
            <a:endParaRPr lang="ru-RU" b="1" i="1" dirty="0">
              <a:latin typeface="Times New Roman" panose="02020603050405020304" pitchFamily="18" charset="0"/>
              <a:cs typeface="Times New Roman" panose="02020603050405020304" pitchFamily="18" charset="0"/>
            </a:endParaRPr>
          </a:p>
        </p:txBody>
      </p:sp>
      <p:sp>
        <p:nvSpPr>
          <p:cNvPr id="6" name="TextBox 5"/>
          <p:cNvSpPr txBox="1"/>
          <p:nvPr/>
        </p:nvSpPr>
        <p:spPr>
          <a:xfrm>
            <a:off x="323528" y="3413545"/>
            <a:ext cx="8395902" cy="3447098"/>
          </a:xfrm>
          <a:prstGeom prst="rect">
            <a:avLst/>
          </a:prstGeom>
          <a:noFill/>
        </p:spPr>
        <p:txBody>
          <a:bodyPr wrap="square" rtlCol="0">
            <a:spAutoFit/>
          </a:bodyPr>
          <a:lstStyle/>
          <a:p>
            <a:r>
              <a:rPr lang="ru-RU" sz="2000" i="1" dirty="0">
                <a:latin typeface="Times New Roman" panose="02020603050405020304" pitchFamily="18" charset="0"/>
                <a:cs typeface="Times New Roman" panose="02020603050405020304" pitchFamily="18" charset="0"/>
              </a:rPr>
              <a:t>Россию с ее огромными просторами нельзя представить без троек лошадей, без ямщиков. Вечером, в снежную пургу, когда видимость была очень плохая, нужно было, чтобы люди слышали приближающуюся тройку. Для этой цели под дугой у лошади вешали колокольчики и бубенчики. </a:t>
            </a:r>
            <a:r>
              <a:rPr lang="ru-RU" sz="2000" b="1" i="1" dirty="0">
                <a:latin typeface="Times New Roman" panose="02020603050405020304" pitchFamily="18" charset="0"/>
                <a:cs typeface="Times New Roman" panose="02020603050405020304" pitchFamily="18" charset="0"/>
              </a:rPr>
              <a:t>Колокольчик</a:t>
            </a:r>
            <a:r>
              <a:rPr lang="ru-RU" sz="2000" i="1" dirty="0">
                <a:latin typeface="Times New Roman" panose="02020603050405020304" pitchFamily="18" charset="0"/>
                <a:cs typeface="Times New Roman" panose="02020603050405020304" pitchFamily="18" charset="0"/>
              </a:rPr>
              <a:t> представляет собой открытую к низу металлическую чашечку с подвешенным внутри ударником (язычком). Звучит он только в подвешенном состоянии. </a:t>
            </a:r>
            <a:r>
              <a:rPr lang="ru-RU" sz="2000" b="1" i="1" dirty="0">
                <a:latin typeface="Times New Roman" panose="02020603050405020304" pitchFamily="18" charset="0"/>
                <a:cs typeface="Times New Roman" panose="02020603050405020304" pitchFamily="18" charset="0"/>
              </a:rPr>
              <a:t>Бубенчик</a:t>
            </a:r>
            <a:r>
              <a:rPr lang="ru-RU" sz="2000" i="1" dirty="0">
                <a:latin typeface="Times New Roman" panose="02020603050405020304" pitchFamily="18" charset="0"/>
                <a:cs typeface="Times New Roman" panose="02020603050405020304" pitchFamily="18" charset="0"/>
              </a:rPr>
              <a:t> же, является полым шалом, в котором свободно катается металлический шарик (или несколько), при встряхивании, ударяющихся о стенки, в результате чего, извлекается звук, но более тусклый по сравнению с колокольчиком.</a:t>
            </a:r>
          </a:p>
          <a:p>
            <a:endParaRPr lang="ru-RU" i="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94578898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sz="quarter" idx="1"/>
          </p:nvPr>
        </p:nvSpPr>
        <p:spPr>
          <a:xfrm>
            <a:off x="251520" y="116632"/>
            <a:ext cx="8568952" cy="3456384"/>
          </a:xfrm>
        </p:spPr>
        <p:txBody>
          <a:bodyPr>
            <a:normAutofit fontScale="92500" lnSpcReduction="20000"/>
          </a:bodyPr>
          <a:lstStyle/>
          <a:p>
            <a:pPr marL="0" indent="0">
              <a:buNone/>
            </a:pPr>
            <a:r>
              <a:rPr lang="ru-RU" dirty="0">
                <a:latin typeface="Times New Roman" panose="02020603050405020304" pitchFamily="18" charset="0"/>
                <a:cs typeface="Times New Roman" panose="02020603050405020304" pitchFamily="18" charset="0"/>
              </a:rPr>
              <a:t>А сейчас мы поговорим об инструменте, который называется </a:t>
            </a:r>
            <a:r>
              <a:rPr lang="ru-RU" b="1" i="1" u="sng" dirty="0">
                <a:latin typeface="Times New Roman" panose="02020603050405020304" pitchFamily="18" charset="0"/>
                <a:cs typeface="Times New Roman" panose="02020603050405020304" pitchFamily="18" charset="0"/>
              </a:rPr>
              <a:t>кокошник</a:t>
            </a:r>
            <a:r>
              <a:rPr lang="ru-RU" dirty="0">
                <a:latin typeface="Times New Roman" panose="02020603050405020304" pitchFamily="18" charset="0"/>
                <a:cs typeface="Times New Roman" panose="02020603050405020304" pitchFamily="18" charset="0"/>
              </a:rPr>
              <a:t>. В старые времена деревенские сторожа были вооружены так называемыми колотушками. Сторож ходил ночью по деревне и стучал в нее, давая односельчанами понять, что он не спит, а трудится, да заодно и отпугивая воров.</a:t>
            </a:r>
          </a:p>
          <a:p>
            <a:pPr marL="0" indent="0">
              <a:buNone/>
            </a:pPr>
            <a:r>
              <a:rPr lang="ru-RU" dirty="0">
                <a:latin typeface="Times New Roman" panose="02020603050405020304" pitchFamily="18" charset="0"/>
                <a:cs typeface="Times New Roman" panose="02020603050405020304" pitchFamily="18" charset="0"/>
              </a:rPr>
              <a:t>По принципу этой сторожевой колотушки и устроен ударный народный инструмент кокошник. Основой его служит небольшой деревянный каркас, обтянутый кожей или пластиком, по которым ударяет подвешенный к верхней части шарик. Играющий совершает кистью руки частые колебательные движения, заставляя привязанный шарик мотаться из стороны в сторону и поочередно ударять по стенкам кокошника.</a:t>
            </a:r>
          </a:p>
          <a:p>
            <a:endParaRPr lang="ru-RU" dirty="0"/>
          </a:p>
        </p:txBody>
      </p:sp>
      <p:pic>
        <p:nvPicPr>
          <p:cNvPr id="4" name="Рисунок 3"/>
          <p:cNvPicPr/>
          <p:nvPr/>
        </p:nvPicPr>
        <p:blipFill>
          <a:blip r:embed="rId2" cstate="print">
            <a:extLst>
              <a:ext uri="{28A0092B-C50C-407E-A947-70E740481C1C}">
                <a14:useLocalDpi xmlns:a14="http://schemas.microsoft.com/office/drawing/2010/main" val="0"/>
              </a:ext>
            </a:extLst>
          </a:blip>
          <a:stretch>
            <a:fillRect/>
          </a:stretch>
        </p:blipFill>
        <p:spPr>
          <a:xfrm>
            <a:off x="3131839" y="3206041"/>
            <a:ext cx="4337685" cy="3253105"/>
          </a:xfrm>
          <a:prstGeom prst="rect">
            <a:avLst/>
          </a:prstGeom>
          <a:ln>
            <a:noFill/>
          </a:ln>
          <a:effectLst>
            <a:softEdge rad="112500"/>
          </a:effectLst>
        </p:spPr>
      </p:pic>
      <p:sp>
        <p:nvSpPr>
          <p:cNvPr id="5" name="TextBox 4"/>
          <p:cNvSpPr txBox="1"/>
          <p:nvPr/>
        </p:nvSpPr>
        <p:spPr>
          <a:xfrm>
            <a:off x="4604250" y="6308743"/>
            <a:ext cx="1391791" cy="369332"/>
          </a:xfrm>
          <a:prstGeom prst="rect">
            <a:avLst/>
          </a:prstGeom>
          <a:noFill/>
        </p:spPr>
        <p:txBody>
          <a:bodyPr wrap="none" rtlCol="0">
            <a:spAutoFit/>
          </a:bodyPr>
          <a:lstStyle/>
          <a:p>
            <a:r>
              <a:rPr lang="ru-RU" b="1" i="1" dirty="0" smtClean="0">
                <a:latin typeface="Times New Roman" panose="02020603050405020304" pitchFamily="18" charset="0"/>
                <a:cs typeface="Times New Roman" panose="02020603050405020304" pitchFamily="18" charset="0"/>
              </a:rPr>
              <a:t>(Кокошник)</a:t>
            </a:r>
            <a:endParaRPr lang="ru-RU" b="1" i="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56352160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sz="quarter" idx="1"/>
          </p:nvPr>
        </p:nvSpPr>
        <p:spPr>
          <a:xfrm>
            <a:off x="323528" y="4149080"/>
            <a:ext cx="8579296" cy="2476872"/>
          </a:xfrm>
        </p:spPr>
        <p:txBody>
          <a:bodyPr/>
          <a:lstStyle/>
          <a:p>
            <a:pPr marL="0" indent="0">
              <a:buNone/>
            </a:pPr>
            <a:r>
              <a:rPr lang="ru-RU" dirty="0">
                <a:latin typeface="Times New Roman" panose="02020603050405020304" pitchFamily="18" charset="0"/>
                <a:cs typeface="Times New Roman" panose="02020603050405020304" pitchFamily="18" charset="0"/>
              </a:rPr>
              <a:t>Следующий музыкальный инструмент называется </a:t>
            </a:r>
            <a:r>
              <a:rPr lang="ru-RU" b="1" dirty="0">
                <a:latin typeface="Times New Roman" panose="02020603050405020304" pitchFamily="18" charset="0"/>
                <a:cs typeface="Times New Roman" panose="02020603050405020304" pitchFamily="18" charset="0"/>
              </a:rPr>
              <a:t>дрова</a:t>
            </a:r>
            <a:r>
              <a:rPr lang="ru-RU" dirty="0">
                <a:latin typeface="Times New Roman" panose="02020603050405020304" pitchFamily="18" charset="0"/>
                <a:cs typeface="Times New Roman" panose="02020603050405020304" pitchFamily="18" charset="0"/>
              </a:rPr>
              <a:t>. Он представляет из себя, связанные веревкой разной длины поленья. Не всякие дрова будут хорошо звучать. Лучше брать дрова твердых пород дерева. Поленья берут разной длины, но приблизительно одинаковой толщины. После того как сделают инструмент, его настраивают.</a:t>
            </a:r>
          </a:p>
          <a:p>
            <a:endParaRPr lang="ru-RU" dirty="0">
              <a:latin typeface="Times New Roman" panose="02020603050405020304" pitchFamily="18" charset="0"/>
              <a:cs typeface="Times New Roman" panose="02020603050405020304" pitchFamily="18" charset="0"/>
            </a:endParaRPr>
          </a:p>
        </p:txBody>
      </p:sp>
      <p:pic>
        <p:nvPicPr>
          <p:cNvPr id="4" name="Рисунок 3"/>
          <p:cNvPicPr/>
          <p:nvPr/>
        </p:nvPicPr>
        <p:blipFill rotWithShape="1">
          <a:blip r:embed="rId2">
            <a:extLst>
              <a:ext uri="{28A0092B-C50C-407E-A947-70E740481C1C}">
                <a14:useLocalDpi xmlns:a14="http://schemas.microsoft.com/office/drawing/2010/main" val="0"/>
              </a:ext>
            </a:extLst>
          </a:blip>
          <a:srcRect l="1346" t="3757" r="2070" b="5858"/>
          <a:stretch/>
        </p:blipFill>
        <p:spPr>
          <a:xfrm>
            <a:off x="997527" y="665018"/>
            <a:ext cx="7024256" cy="2798618"/>
          </a:xfrm>
          <a:prstGeom prst="rect">
            <a:avLst/>
          </a:prstGeom>
          <a:ln>
            <a:noFill/>
          </a:ln>
          <a:effectLst>
            <a:softEdge rad="112500"/>
          </a:effectLst>
        </p:spPr>
      </p:pic>
      <p:sp>
        <p:nvSpPr>
          <p:cNvPr id="5" name="TextBox 4"/>
          <p:cNvSpPr txBox="1"/>
          <p:nvPr/>
        </p:nvSpPr>
        <p:spPr>
          <a:xfrm>
            <a:off x="4038211" y="3460358"/>
            <a:ext cx="942887" cy="369332"/>
          </a:xfrm>
          <a:prstGeom prst="rect">
            <a:avLst/>
          </a:prstGeom>
          <a:noFill/>
        </p:spPr>
        <p:txBody>
          <a:bodyPr wrap="none" rtlCol="0">
            <a:spAutoFit/>
          </a:bodyPr>
          <a:lstStyle/>
          <a:p>
            <a:r>
              <a:rPr lang="ru-RU" b="1" i="1" dirty="0" smtClean="0">
                <a:latin typeface="Times New Roman" panose="02020603050405020304" pitchFamily="18" charset="0"/>
                <a:cs typeface="Times New Roman" panose="02020603050405020304" pitchFamily="18" charset="0"/>
              </a:rPr>
              <a:t>(Дрова)</a:t>
            </a:r>
            <a:endParaRPr lang="ru-RU" b="1" i="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04023318"/>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sz="quarter" idx="1"/>
          </p:nvPr>
        </p:nvSpPr>
        <p:spPr>
          <a:xfrm>
            <a:off x="323528" y="188640"/>
            <a:ext cx="8424936" cy="3888432"/>
          </a:xfrm>
        </p:spPr>
        <p:txBody>
          <a:bodyPr>
            <a:normAutofit fontScale="92500" lnSpcReduction="20000"/>
          </a:bodyPr>
          <a:lstStyle/>
          <a:p>
            <a:pPr marL="0" indent="0">
              <a:buNone/>
            </a:pPr>
            <a:r>
              <a:rPr lang="ru-RU" dirty="0">
                <a:latin typeface="Times New Roman" panose="02020603050405020304" pitchFamily="18" charset="0"/>
                <a:cs typeface="Times New Roman" panose="02020603050405020304" pitchFamily="18" charset="0"/>
              </a:rPr>
              <a:t>Можно было бы много еще рассказывать о других самобытных народных ударных инструментах или различных предметах, превращенных в таковые. Играют, например, на цветочных горшках, бутылках с водой, на пиле, стиральной доске, высушенном бычьем пузыре с горохом и т. д. и т. п. Народ, как правило, не выдумывал ничего сложного, сверхъестественного. Все делалось из подручного материала, все было подсказано самой природой и тесно увязано с жизнью и бытом. </a:t>
            </a:r>
            <a:r>
              <a:rPr lang="ru-RU" dirty="0" smtClean="0">
                <a:latin typeface="Times New Roman" panose="02020603050405020304" pitchFamily="18" charset="0"/>
                <a:cs typeface="Times New Roman" panose="02020603050405020304" pitchFamily="18" charset="0"/>
              </a:rPr>
              <a:t>Используя находки наших предков теперь, следует помнить о той обстановке, в которой обычно применялись эти затейные скоморошеские орудия. Мы имеем в виду народные праздники, гулянья, свадьбы. Поэтому в наши дни, демонстрируя инструменты со сцены, нужно играть на них весело, артистично, с задором и юмором, заботясь о том, чтобы инструмент не только услышали, но и увидели!</a:t>
            </a:r>
            <a:endParaRPr lang="ru-RU" dirty="0">
              <a:latin typeface="Times New Roman" panose="02020603050405020304" pitchFamily="18" charset="0"/>
              <a:cs typeface="Times New Roman" panose="02020603050405020304" pitchFamily="18" charset="0"/>
            </a:endParaRPr>
          </a:p>
        </p:txBody>
      </p:sp>
      <p:pic>
        <p:nvPicPr>
          <p:cNvPr id="4" name="Рисунок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707904" y="3732014"/>
            <a:ext cx="4139952" cy="3093372"/>
          </a:xfrm>
          <a:prstGeom prst="rect">
            <a:avLst/>
          </a:prstGeom>
          <a:ln>
            <a:noFill/>
          </a:ln>
          <a:effectLst>
            <a:softEdge rad="112500"/>
          </a:effectLst>
        </p:spPr>
      </p:pic>
    </p:spTree>
    <p:extLst>
      <p:ext uri="{BB962C8B-B14F-4D97-AF65-F5344CB8AC3E}">
        <p14:creationId xmlns:p14="http://schemas.microsoft.com/office/powerpoint/2010/main" val="3637438776"/>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Эркер">
  <a:themeElements>
    <a:clrScheme name="Эркер">
      <a:dk1>
        <a:sysClr val="windowText" lastClr="000000"/>
      </a:dk1>
      <a:lt1>
        <a:sysClr val="window" lastClr="FFFFFF"/>
      </a:lt1>
      <a:dk2>
        <a:srgbClr val="575F6D"/>
      </a:dk2>
      <a:lt2>
        <a:srgbClr val="FFF39D"/>
      </a:lt2>
      <a:accent1>
        <a:srgbClr val="FE8637"/>
      </a:accent1>
      <a:accent2>
        <a:srgbClr val="7598D9"/>
      </a:accent2>
      <a:accent3>
        <a:srgbClr val="B32C16"/>
      </a:accent3>
      <a:accent4>
        <a:srgbClr val="F5CD2D"/>
      </a:accent4>
      <a:accent5>
        <a:srgbClr val="AEBAD5"/>
      </a:accent5>
      <a:accent6>
        <a:srgbClr val="777C84"/>
      </a:accent6>
      <a:hlink>
        <a:srgbClr val="D2611C"/>
      </a:hlink>
      <a:folHlink>
        <a:srgbClr val="3B435B"/>
      </a:folHlink>
    </a:clrScheme>
    <a:fontScheme name="Эркер">
      <a:majorFont>
        <a:latin typeface="Century Schoolbook"/>
        <a:ea typeface=""/>
        <a:cs typeface=""/>
        <a:font script="Jpan" typeface="ＭＳ Ｐ明朝"/>
        <a:font script="Hang" typeface="휴먼매직체"/>
        <a:font script="Hans" typeface="华文楷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Schoolbook"/>
        <a:ea typeface=""/>
        <a:cs typeface=""/>
        <a:font script="Jpan" typeface="ＭＳ Ｐ明朝"/>
        <a:font script="Hang" typeface="휴먼매직체"/>
        <a:font script="Hans" typeface="宋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Эркер">
      <a:fillStyleLst>
        <a:solidFill>
          <a:schemeClr val="phClr"/>
        </a:solidFill>
        <a:gradFill rotWithShape="1">
          <a:gsLst>
            <a:gs pos="0">
              <a:schemeClr val="phClr">
                <a:tint val="35000"/>
                <a:satMod val="260000"/>
              </a:schemeClr>
            </a:gs>
            <a:gs pos="30000">
              <a:schemeClr val="phClr">
                <a:tint val="38000"/>
                <a:satMod val="260000"/>
              </a:schemeClr>
            </a:gs>
            <a:gs pos="75000">
              <a:schemeClr val="phClr">
                <a:tint val="55000"/>
                <a:satMod val="255000"/>
              </a:schemeClr>
            </a:gs>
            <a:gs pos="100000">
              <a:schemeClr val="phClr">
                <a:tint val="70000"/>
                <a:satMod val="255000"/>
              </a:schemeClr>
            </a:gs>
          </a:gsLst>
          <a:path path="circle">
            <a:fillToRect l="5000" t="100000" r="120000" b="10000"/>
          </a:path>
        </a:gradFill>
        <a:gradFill rotWithShape="1">
          <a:gsLst>
            <a:gs pos="0">
              <a:schemeClr val="phClr">
                <a:shade val="63000"/>
                <a:satMod val="165000"/>
              </a:schemeClr>
            </a:gs>
            <a:gs pos="30000">
              <a:schemeClr val="phClr">
                <a:shade val="58000"/>
                <a:satMod val="165000"/>
              </a:schemeClr>
            </a:gs>
            <a:gs pos="75000">
              <a:schemeClr val="phClr">
                <a:shade val="30000"/>
                <a:satMod val="175000"/>
              </a:schemeClr>
            </a:gs>
            <a:gs pos="100000">
              <a:schemeClr val="phClr">
                <a:shade val="15000"/>
                <a:satMod val="175000"/>
              </a:schemeClr>
            </a:gs>
          </a:gsLst>
          <a:path path="circle">
            <a:fillToRect l="5000" t="100000" r="120000" b="10000"/>
          </a:path>
        </a:gradFill>
      </a:fillStyleLst>
      <a:lnStyleLst>
        <a:ln w="12700" cap="flat" cmpd="sng" algn="ctr">
          <a:solidFill>
            <a:schemeClr val="phClr">
              <a:shade val="70000"/>
              <a:satMod val="150000"/>
            </a:schemeClr>
          </a:solidFill>
          <a:prstDash val="solid"/>
        </a:ln>
        <a:ln w="25400" cap="flat" cmpd="sng" algn="ctr">
          <a:solidFill>
            <a:schemeClr val="phClr"/>
          </a:solidFill>
          <a:prstDash val="solid"/>
        </a:ln>
        <a:ln w="34925" cap="flat" cmpd="sng" algn="ctr">
          <a:solidFill>
            <a:schemeClr val="phClr"/>
          </a:solidFill>
          <a:prstDash val="solid"/>
        </a:ln>
      </a:lnStyleLst>
      <a:effectStyleLst>
        <a:effectStyle>
          <a:effectLst>
            <a:outerShdw blurRad="50800" dist="25000" dir="5400000" rotWithShape="0">
              <a:srgbClr val="000000">
                <a:alpha val="40000"/>
              </a:srgbClr>
            </a:outerShdw>
          </a:effectLst>
        </a:effectStyle>
        <a:effectStyle>
          <a:effectLst>
            <a:outerShdw blurRad="50800" dist="20000" dir="5400000" rotWithShape="0">
              <a:srgbClr val="000000">
                <a:alpha val="42000"/>
              </a:srgbClr>
            </a:outerShdw>
          </a:effectLst>
        </a:effectStyle>
        <a:effectStyle>
          <a:effectLst>
            <a:outerShdw blurRad="50800" dist="20000" dir="5400000" rotWithShape="0">
              <a:srgbClr val="000000">
                <a:alpha val="42000"/>
              </a:srgbClr>
            </a:outerShdw>
          </a:effectLst>
          <a:scene3d>
            <a:camera prst="orthographicFront">
              <a:rot lat="0" lon="0" rev="0"/>
            </a:camera>
            <a:lightRig rig="balanced" dir="t">
              <a:rot lat="0" lon="0" rev="0"/>
            </a:lightRig>
          </a:scene3d>
          <a:sp3d>
            <a:bevelT w="47625" h="69850"/>
            <a:contourClr>
              <a:schemeClr val="lt1"/>
            </a:contourClr>
          </a:sp3d>
        </a:effectStyle>
      </a:effectStyleLst>
      <a:bgFillStyleLst>
        <a:solidFill>
          <a:schemeClr val="phClr"/>
        </a:solidFill>
        <a:gradFill rotWithShape="1">
          <a:gsLst>
            <a:gs pos="0">
              <a:schemeClr val="phClr">
                <a:shade val="58000"/>
                <a:satMod val="125000"/>
              </a:schemeClr>
            </a:gs>
            <a:gs pos="40000">
              <a:schemeClr val="phClr">
                <a:tint val="90000"/>
                <a:shade val="90000"/>
                <a:satMod val="120000"/>
              </a:schemeClr>
            </a:gs>
            <a:gs pos="100000">
              <a:schemeClr val="phClr">
                <a:tint val="50000"/>
              </a:schemeClr>
            </a:gs>
          </a:gsLst>
          <a:lin ang="16200000" scaled="1"/>
        </a:gradFill>
        <a:blipFill>
          <a:blip xmlns:r="http://schemas.openxmlformats.org/officeDocument/2006/relationships" r:embed="rId1">
            <a:duotone>
              <a:schemeClr val="phClr">
                <a:shade val="80000"/>
              </a:schemeClr>
              <a:schemeClr val="phClr">
                <a:tint val="91000"/>
              </a:schemeClr>
            </a:duotone>
          </a:blip>
          <a:tile tx="0" ty="0" sx="40000" sy="50000" flip="y"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Oriel</Template>
  <TotalTime>102</TotalTime>
  <Words>776</Words>
  <Application>Microsoft Office PowerPoint</Application>
  <PresentationFormat>Экран (4:3)</PresentationFormat>
  <Paragraphs>22</Paragraphs>
  <Slides>9</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9</vt:i4>
      </vt:variant>
    </vt:vector>
  </HeadingPairs>
  <TitlesOfParts>
    <vt:vector size="10" baseType="lpstr">
      <vt:lpstr>Эркер</vt:lpstr>
      <vt:lpstr>Народные ударные инструменты</vt:lpstr>
      <vt:lpstr>«Народные ударные инструменты»</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«Народные ударные инструменты»</dc:title>
  <dc:creator>Christina Ryabinina</dc:creator>
  <cp:lastModifiedBy>Christina Ryabinina</cp:lastModifiedBy>
  <cp:revision>7</cp:revision>
  <dcterms:created xsi:type="dcterms:W3CDTF">2020-08-07T03:48:33Z</dcterms:created>
  <dcterms:modified xsi:type="dcterms:W3CDTF">2020-08-15T09:11:33Z</dcterms:modified>
</cp:coreProperties>
</file>