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B05D00A-F1A6-40A7-A948-ECC682D0072D}" type="datetimeFigureOut">
              <a:rPr lang="ru-RU" smtClean="0"/>
              <a:t>12.08.2020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4A44942-C718-404F-9DA0-BC696E59244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фольклор</a:t>
            </a:r>
            <a:endParaRPr lang="ru-RU" sz="5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128" y="3212976"/>
            <a:ext cx="6192688" cy="3396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592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088"/>
            <a:ext cx="7772400" cy="79695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«Золотые ворота»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764704"/>
            <a:ext cx="8856984" cy="597666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Правила: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человека стоят лицом друг к другу, держатся на обе руки и приподнимают их, образуя ворота. Остальные играющие берутся за руки, цепочкой пробегают под воротами и поют: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«Золотые ворота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Проходите, господа!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мать пройдет –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детей проведет.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раз прощается,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раз запрещается,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на третий раз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пропустим Вас!»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этими словами ворота опускаются и ловят кого-нибудь из цепочки. Пойманные берутся за руки с теми, кто был воротами, и образуется замкнутый круг. Через который цепочка проходит, повторяя каждый раз песню и проныривая в ворота, образованные приподнятыми руками, стоящих кругом игроков. Круг с каждым разом расширяется, а цепочка уменьшается. Песня повторяется до тех пор , пока не переловят всю цепочку – на этом игра кончена.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33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664781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23728" y="582007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игра «Золотые ворота»</a:t>
            </a:r>
          </a:p>
        </p:txBody>
      </p:sp>
    </p:spTree>
    <p:extLst>
      <p:ext uri="{BB962C8B-B14F-4D97-AF65-F5344CB8AC3E}">
        <p14:creationId xmlns:p14="http://schemas.microsoft.com/office/powerpoint/2010/main" val="256129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772400" cy="79695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«Дударь»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908720"/>
            <a:ext cx="8856984" cy="547260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Правила: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ходят по кругу, взявшись за руки, и поют песенку. В центре хоровода стоит «дударь». Пропев песенку, хором спрашивают у «дударя»: «Дударь, дударь, что болит?». «Дударь» отвечает: «Голова» (спина, ухо, коленка и т.п.). И все ребята, находящиеся в хороводе, одновременно правыми руками берут рядом стоящего соседа за названное «больное место». Песенка для «Дударя» поется 2-3 раза и, когда в очередной раз у «дударя» спрашивают: «Что болит?», он отвечает: «Здоров!». Далее выбирает из круга на свое место другого и игра продолжается.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Песенка: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«Дударь, дударь,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дударище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Старый, старый,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старичище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под колоду,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под сырую,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под гнилую.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Дударь, дударь, что болит?»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3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79695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«Селезень»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764704"/>
            <a:ext cx="8712968" cy="5760640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Правила: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считалочке выбирают селезня (мальчика) и утку (девочку), остальные становятся кругом, берутся за руки и поют: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«Селезень утку загонял,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Молодой серу загонял.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Ходи, утица, домой,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Ходи, серая, домой!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семеро детей,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Восьмой – селезень,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девятая сама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Догони скорей меня!»</a:t>
            </a:r>
          </a:p>
          <a:p>
            <a:pPr marL="0" indent="0" algn="ctr">
              <a:buNone/>
            </a:pP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(Поцелуй разок меня – для более старшего возраста)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Утка убегает от селезня, а хоровод, поднимая или опуская руки, помогает утке или селезню, пропуская или задерживая их. Песня повторяется до тех пор, пока селезень не поймает утку. Затем селезень выбирает новую утку, а утка – селезня, и игра продолжается.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451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60648"/>
            <a:ext cx="6120680" cy="5864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75856" y="6237312"/>
            <a:ext cx="2801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игра «Селезень»</a:t>
            </a:r>
          </a:p>
        </p:txBody>
      </p:sp>
    </p:spTree>
    <p:extLst>
      <p:ext uri="{BB962C8B-B14F-4D97-AF65-F5344CB8AC3E}">
        <p14:creationId xmlns:p14="http://schemas.microsoft.com/office/powerpoint/2010/main" val="1171289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72400" cy="86895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«Жмурки»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124744"/>
            <a:ext cx="8856984" cy="388843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считалки выбирается водящий. Игроки завязывают плотной повязкой глаза, раскручивают его на месте и «рассыпаются» в стороны.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Жмурка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должен поймать и опознать какого-либо игрока. Если угадал – пойманный игрок становится водящим.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дети раскручивают на месте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жмурку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то вместе говорят приговорку: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«Петух, петух, на чем стоишь?»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«На камне».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«Что пьешь?»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«Квас!»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«Лови мышей, а не нас!»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501007"/>
            <a:ext cx="5328592" cy="2766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864477" y="6270695"/>
            <a:ext cx="2727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игра «Жмурки»</a:t>
            </a:r>
          </a:p>
        </p:txBody>
      </p:sp>
    </p:spTree>
    <p:extLst>
      <p:ext uri="{BB962C8B-B14F-4D97-AF65-F5344CB8AC3E}">
        <p14:creationId xmlns:p14="http://schemas.microsoft.com/office/powerpoint/2010/main" val="1341065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72400" cy="79695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«Гори, гори, ясно!»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484784"/>
            <a:ext cx="8579296" cy="475104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стоят по кругу,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водящий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кругу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платком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руке. Дети идут по кругу, водящий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 круга.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поют песенку: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«Гори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гори ясно!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погасло!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Глянь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небо: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Птички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летят,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Колокольчики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звенят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Водящей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платком встает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двух детей. Все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хором: «Раз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два, три – беги!». Затем пара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выбранных детей, бегут в разные стороны по кругу. Кто первый добежит до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тот и водящий.</a:t>
            </a:r>
          </a:p>
        </p:txBody>
      </p:sp>
    </p:spTree>
    <p:extLst>
      <p:ext uri="{BB962C8B-B14F-4D97-AF65-F5344CB8AC3E}">
        <p14:creationId xmlns:p14="http://schemas.microsoft.com/office/powerpoint/2010/main" val="15137572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088"/>
            <a:ext cx="7772400" cy="79695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Ноты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" t="25221" r="3995" b="37693"/>
          <a:stretch/>
        </p:blipFill>
        <p:spPr>
          <a:xfrm>
            <a:off x="378946" y="1745812"/>
            <a:ext cx="8568952" cy="4622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339752" y="1124744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игра «Дударь»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4244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84829" y="707190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игра «Селезень»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2" y="1211560"/>
            <a:ext cx="8899627" cy="479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5078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9692" y="260648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игра «Золотые ворота»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" y="836712"/>
            <a:ext cx="9144000" cy="2397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799692" y="3234032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игра «Гори, гори, ясно!»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79" r="-90" b="26666"/>
          <a:stretch/>
        </p:blipFill>
        <p:spPr>
          <a:xfrm>
            <a:off x="232420" y="3695697"/>
            <a:ext cx="8695572" cy="284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029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фольклор – что это?</a:t>
            </a: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424936" cy="30243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Игровой фольклор, что это? Давайте </a:t>
            </a:r>
            <a:r>
              <a:rPr lang="ru-RU" dirty="0" smtClean="0"/>
              <a:t>сначала узнаем, </a:t>
            </a:r>
            <a:r>
              <a:rPr lang="ru-RU" dirty="0"/>
              <a:t>что такое </a:t>
            </a:r>
            <a:r>
              <a:rPr lang="ru-RU" dirty="0" smtClean="0"/>
              <a:t>фольклор. Фольклор – это устное </a:t>
            </a:r>
            <a:r>
              <a:rPr lang="ru-RU" dirty="0"/>
              <a:t>словесное и музыкальное народное творчество. </a:t>
            </a:r>
          </a:p>
          <a:p>
            <a:pPr marL="0" indent="0" algn="just">
              <a:buNone/>
            </a:pPr>
            <a:r>
              <a:rPr lang="ru-RU" dirty="0" smtClean="0"/>
              <a:t>Игровой  </a:t>
            </a:r>
            <a:r>
              <a:rPr lang="ru-RU" dirty="0"/>
              <a:t>фольклор – это игры, </a:t>
            </a:r>
            <a:r>
              <a:rPr lang="ru-RU" dirty="0" err="1"/>
              <a:t>потешки</a:t>
            </a:r>
            <a:r>
              <a:rPr lang="ru-RU" dirty="0"/>
              <a:t>, прибаутки, скороговорки, считалки, игровые и плясовые песни, загадки в которых принимают участие дети дошкольного и младшего школьного возраста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243861"/>
            <a:ext cx="499228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5270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3041576"/>
            <a:ext cx="8820472" cy="381642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Русская народная игра имеет многовековую историю. Игры сохранились и дошли до наших дней, передавались из поколения  поколение, вбирая в себя национальные традиции. Собирались мальчишки и девчонки вечером на деревенской улице, водили хороводы, пели песни, без устали бегали, играли в горелки и салки, а так же состязались в ловкости. Народные игры актуальны и интересны и в настоящее время, несмотря на то, что существует достаточно большое количество соблазнов в наш технический век.  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16632"/>
            <a:ext cx="3312368" cy="3173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7995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352928" cy="45720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Помимо сохранения народных традиций игры оказывают большое влияние на воспитание характера, силы воли, интереса к народному творчеству у подрастающего поколения и развивают физическую культуру. Такие игры доставляют детям большое удовольствие, заставляют много двигаться и требуют много ловкости, находчивости, смекалки и упорства.</a:t>
            </a:r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103240"/>
            <a:ext cx="6192688" cy="3396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450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3455430"/>
            <a:ext cx="8856984" cy="340257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Народные подвижные игры влияют на воспитание воли, развитие сообразительности, быстроты реакции, физически укрепляют ребенка. Через игру воспитывается чувство ответственности перед коллективом, умение действовать в команде. Так же в народных играх много юмора, шуток, часто сопровождаются неожиданными веселыми моментами. Они сохраняют свою художественную прелесть, эстетическое значение и составляют ценнейший игровой фольклор.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886" y="147504"/>
            <a:ext cx="4857750" cy="3343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023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 функции народных игр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556792"/>
            <a:ext cx="8229600" cy="50055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С помощью русских народных игр </a:t>
            </a:r>
            <a:r>
              <a:rPr lang="ru-RU" u="sng" dirty="0"/>
              <a:t>решаются следующие задачи </a:t>
            </a:r>
            <a:r>
              <a:rPr lang="ru-RU" dirty="0"/>
              <a:t>воспитания и развития детей дошкольного и младшего школьного возраста:</a:t>
            </a:r>
          </a:p>
          <a:p>
            <a:pPr lvl="0" algn="just"/>
            <a:r>
              <a:rPr lang="ru-RU" dirty="0"/>
              <a:t>Знакомство с народными праздниками, входящими в русский народный календарь, с историей их возникновения;</a:t>
            </a:r>
          </a:p>
          <a:p>
            <a:pPr lvl="0" algn="just"/>
            <a:r>
              <a:rPr lang="ru-RU" dirty="0"/>
              <a:t>Развитие координации движений, мышечного тонуса, артистических умений;</a:t>
            </a:r>
          </a:p>
          <a:p>
            <a:pPr lvl="0" algn="just"/>
            <a:r>
              <a:rPr lang="ru-RU" dirty="0"/>
              <a:t>Развитие инициативы, организаторских и творческих способностей у ребенка.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88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476672"/>
            <a:ext cx="8280920" cy="5904656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u="sng" dirty="0"/>
              <a:t>Функции</a:t>
            </a:r>
            <a:r>
              <a:rPr lang="ru-RU" dirty="0"/>
              <a:t> игрового фольклора: исторически, прежде всего, </a:t>
            </a:r>
            <a:r>
              <a:rPr lang="ru-RU" b="1" i="1" dirty="0"/>
              <a:t>развлекательная</a:t>
            </a:r>
            <a:r>
              <a:rPr lang="ru-RU" dirty="0"/>
              <a:t>, потом </a:t>
            </a:r>
            <a:r>
              <a:rPr lang="ru-RU" b="1" i="1" dirty="0"/>
              <a:t>воспитательная</a:t>
            </a:r>
            <a:r>
              <a:rPr lang="ru-RU" dirty="0"/>
              <a:t>, </a:t>
            </a:r>
            <a:r>
              <a:rPr lang="ru-RU" b="1" i="1" dirty="0"/>
              <a:t>коммуникативная</a:t>
            </a:r>
            <a:r>
              <a:rPr lang="ru-RU" dirty="0"/>
              <a:t>. Также народная игра – это отличное средство эмоциональной разгрузки для ребенка.</a:t>
            </a:r>
          </a:p>
          <a:p>
            <a:pPr algn="just"/>
            <a:r>
              <a:rPr lang="ru-RU" dirty="0"/>
              <a:t>Самые разнообразные народные игры могут быть использованы для формирования культуры общения у детей </a:t>
            </a:r>
            <a:r>
              <a:rPr lang="ru-RU" i="1" u="sng" dirty="0"/>
              <a:t>дошкольного возраста</a:t>
            </a:r>
            <a:r>
              <a:rPr lang="ru-RU" dirty="0"/>
              <a:t>. </a:t>
            </a:r>
          </a:p>
          <a:p>
            <a:pPr algn="just"/>
            <a:r>
              <a:rPr lang="ru-RU" dirty="0"/>
              <a:t>Включая народную игру в учебно-воспитательный процесс, мы ненавязчиво, целенаправленно вводим детей в мир народной культуры. </a:t>
            </a:r>
          </a:p>
          <a:p>
            <a:pPr algn="just"/>
            <a:r>
              <a:rPr lang="ru-RU" dirty="0"/>
              <a:t>Особенность народной игры как воспитательного средства заключается в том, что она </a:t>
            </a:r>
            <a:r>
              <a:rPr lang="ru-RU" dirty="0" smtClean="0"/>
              <a:t>входит </a:t>
            </a:r>
            <a:r>
              <a:rPr lang="ru-RU" dirty="0"/>
              <a:t>в качестве ведущего компонента в народные традиции: семейные, трудовые, празднично-игровые.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369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Какие </a:t>
            </a:r>
            <a:r>
              <a:rPr lang="ru-RU" u="sng" dirty="0"/>
              <a:t>результаты</a:t>
            </a:r>
            <a:r>
              <a:rPr lang="ru-RU" dirty="0"/>
              <a:t> мы хотим получить, играя с детьми в народные игры: </a:t>
            </a:r>
          </a:p>
          <a:p>
            <a:pPr lvl="0" algn="just"/>
            <a:r>
              <a:rPr lang="ru-RU" dirty="0"/>
              <a:t>Возникновение интереса к русскому народному творчеству;</a:t>
            </a:r>
          </a:p>
          <a:p>
            <a:pPr lvl="0" algn="just"/>
            <a:r>
              <a:rPr lang="ru-RU" dirty="0"/>
              <a:t>П</a:t>
            </a:r>
            <a:r>
              <a:rPr lang="ru-RU" dirty="0" smtClean="0"/>
              <a:t>олученные </a:t>
            </a:r>
            <a:r>
              <a:rPr lang="ru-RU" dirty="0"/>
              <a:t>знания дети начали отражать в различных видах художественно-творческой деятельности;</a:t>
            </a:r>
          </a:p>
          <a:p>
            <a:pPr lvl="0" algn="just"/>
            <a:r>
              <a:rPr lang="ru-RU" dirty="0" smtClean="0"/>
              <a:t>Интерес к фольклору, народным традициям, обычаям </a:t>
            </a:r>
            <a:r>
              <a:rPr lang="ru-RU" dirty="0"/>
              <a:t>и </a:t>
            </a:r>
            <a:r>
              <a:rPr lang="ru-RU" dirty="0" smtClean="0"/>
              <a:t>обрядам;</a:t>
            </a:r>
            <a:endParaRPr lang="ru-RU" dirty="0"/>
          </a:p>
          <a:p>
            <a:pPr lvl="0" algn="just"/>
            <a:r>
              <a:rPr lang="ru-RU" dirty="0"/>
              <a:t>У</a:t>
            </a:r>
            <a:r>
              <a:rPr lang="ru-RU" dirty="0" smtClean="0"/>
              <a:t>мение </a:t>
            </a:r>
            <a:r>
              <a:rPr lang="ru-RU" dirty="0"/>
              <a:t>самостоятельно играть, используя считалки и скороговорки.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317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507288" cy="288032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Прежде чем проводить игру, необходимо ее изучить, проиграть, вжиться в нее, для того, чтобы донести до детей смысл и правила игры.  По необходимости, в игре использую различные атрибуты, спортивный инвентарь, музыкальное сопровождение, русские народные костюмы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 smtClean="0"/>
              <a:t>Сейчас я расскажу Вам о некоторых играх, которые сама использую на практике во время перерыва между уроками.</a:t>
            </a:r>
            <a:endParaRPr lang="ru-RU" dirty="0"/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966" y="4132427"/>
            <a:ext cx="5112568" cy="2703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0874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346</TotalTime>
  <Words>1133</Words>
  <Application>Microsoft Office PowerPoint</Application>
  <PresentationFormat>Экран (4:3)</PresentationFormat>
  <Paragraphs>84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Справедливость</vt:lpstr>
      <vt:lpstr>Игровой фольклор</vt:lpstr>
      <vt:lpstr>Игровой фольклор – что это?</vt:lpstr>
      <vt:lpstr>Презентация PowerPoint</vt:lpstr>
      <vt:lpstr>Презентация PowerPoint</vt:lpstr>
      <vt:lpstr>Презентация PowerPoint</vt:lpstr>
      <vt:lpstr>Задачи и функции народных игр</vt:lpstr>
      <vt:lpstr>Презентация PowerPoint</vt:lpstr>
      <vt:lpstr>Результаты</vt:lpstr>
      <vt:lpstr>Практическая часть</vt:lpstr>
      <vt:lpstr>«Золотые ворота»</vt:lpstr>
      <vt:lpstr>Презентация PowerPoint</vt:lpstr>
      <vt:lpstr>«Дударь»</vt:lpstr>
      <vt:lpstr>«Селезень»</vt:lpstr>
      <vt:lpstr>Презентация PowerPoint</vt:lpstr>
      <vt:lpstr>«Жмурки»</vt:lpstr>
      <vt:lpstr>«Гори, гори, ясно!»</vt:lpstr>
      <vt:lpstr>Ноты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Игровой фольклор</dc:title>
  <dc:creator>Christina Ryabinina</dc:creator>
  <cp:lastModifiedBy>Christina Ryabinina</cp:lastModifiedBy>
  <cp:revision>11</cp:revision>
  <dcterms:created xsi:type="dcterms:W3CDTF">2020-08-12T11:25:26Z</dcterms:created>
  <dcterms:modified xsi:type="dcterms:W3CDTF">2020-08-12T17:13:07Z</dcterms:modified>
</cp:coreProperties>
</file>