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87" r:id="rId2"/>
    <p:sldId id="289" r:id="rId3"/>
    <p:sldId id="301" r:id="rId4"/>
    <p:sldId id="302" r:id="rId5"/>
    <p:sldId id="303" r:id="rId6"/>
    <p:sldId id="304" r:id="rId7"/>
    <p:sldId id="305" r:id="rId8"/>
    <p:sldId id="30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319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07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398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197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36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7430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252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212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03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00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899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5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628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kbacu\OneDrive\Рабочий стол\Лого Технополис\1456672563-techno-6.jpg">
            <a:extLst>
              <a:ext uri="{FF2B5EF4-FFF2-40B4-BE49-F238E27FC236}">
                <a16:creationId xmlns:a16="http://schemas.microsoft.com/office/drawing/2014/main" id="{00B41A71-F264-4474-9CD9-B6740C2DF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638" y="-200163"/>
            <a:ext cx="10218158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71C2A9-CE48-4A0F-B712-DC0908E90B1E}"/>
              </a:ext>
            </a:extLst>
          </p:cNvPr>
          <p:cNvSpPr txBox="1"/>
          <p:nvPr/>
        </p:nvSpPr>
        <p:spPr>
          <a:xfrm>
            <a:off x="2699792" y="188640"/>
            <a:ext cx="6120680" cy="4932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Землетрясения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 учитель географии 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«Лицей Технополис»: 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Артамонова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Е.В.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58537B-E807-F468-03E9-4D3676827013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80728"/>
            <a:ext cx="316835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8132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41C9A0-9C4E-4337-B4E8-39142852DB51}"/>
              </a:ext>
            </a:extLst>
          </p:cNvPr>
          <p:cNvSpPr txBox="1"/>
          <p:nvPr/>
        </p:nvSpPr>
        <p:spPr>
          <a:xfrm>
            <a:off x="215516" y="836712"/>
            <a:ext cx="871296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урока 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и осмысление информации о природных явлениях;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представление о происхождении землетрясения.</a:t>
            </a:r>
          </a:p>
          <a:p>
            <a:pPr>
              <a:defRPr/>
            </a:pP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1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9681CB-5F16-8566-AB1B-51B2F77530E5}"/>
              </a:ext>
            </a:extLst>
          </p:cNvPr>
          <p:cNvSpPr txBox="1"/>
          <p:nvPr/>
        </p:nvSpPr>
        <p:spPr>
          <a:xfrm>
            <a:off x="107504" y="116632"/>
            <a:ext cx="885698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Землетрясением называют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подземные толчки и колебания земной коры, вызванные природными или искусственно созданными причинами. </a:t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Землетрясения захватывают большие территории и характеризуются: разрушением зданий и сооружений; возникновением массовых пожаров и производственных аварий; затоплением населенных пунктов и целых районов; отравлением газами при вулканических извержениях; поражением людей; провалом населенных пунктов при обвальных землетрясениях; разрушением и смывом населенных пунктов волнами цунами; отрицательным психологическим воздействием. </a:t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исторический период землетрясения не раз вызывали разрушения и жертвы.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землетрясения">
            <a:extLst>
              <a:ext uri="{FF2B5EF4-FFF2-40B4-BE49-F238E27FC236}">
                <a16:creationId xmlns:a16="http://schemas.microsoft.com/office/drawing/2014/main" id="{FEF439B3-C06F-BFBC-A18C-288341746733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79970"/>
            <a:ext cx="4032448" cy="331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5880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FA78F5-DDEE-6059-D6ED-DC26C5A33C8E}"/>
              </a:ext>
            </a:extLst>
          </p:cNvPr>
          <p:cNvSpPr txBox="1"/>
          <p:nvPr/>
        </p:nvSpPr>
        <p:spPr>
          <a:xfrm>
            <a:off x="107504" y="116632"/>
            <a:ext cx="885698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Место, в котором происходит столкновение плит или мощный взрыв, связанный с выходом накопившейся в земле энергии, называется 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очагом землетрясения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или 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гипоцентром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взрыв произошёл, ударная волна со скоростью более 5 км/с (в зависимости от мощности взрыва) начинает распространяться во все стороны, доходит до поверхности земли (эту область на поверхности называют 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эпицентром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расположена она непосредственно над гипоцентром) и расходится в стороны по окружности. В эпицентре происходят самые сильные разрушения, а на окраинах области, затронутой землетрясением, люди могут даже ничего не почувствовать.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256852EE-3734-EF82-6271-46A8551B5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409091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9EE190-F5F6-5815-F52B-A803D0EA1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803221"/>
            <a:ext cx="4392488" cy="3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46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CBADB5-ACED-27BF-9DB9-E58AF5A0CA92}"/>
              </a:ext>
            </a:extLst>
          </p:cNvPr>
          <p:cNvSpPr txBox="1"/>
          <p:nvPr/>
        </p:nvSpPr>
        <p:spPr>
          <a:xfrm>
            <a:off x="251520" y="116632"/>
            <a:ext cx="86409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Детальное изучения характера землетрясений позволяет предупредить многие из них и сделать жизнь населения, проживающего в опасных местах, более спокойной. </a:t>
            </a:r>
            <a:b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мощности и измерения силы землетрясения используют два основных понятия: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магнитуда;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интенсивность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Прибор для фиксации землетрясений">
            <a:extLst>
              <a:ext uri="{FF2B5EF4-FFF2-40B4-BE49-F238E27FC236}">
                <a16:creationId xmlns:a16="http://schemas.microsoft.com/office/drawing/2014/main" id="{D39BD852-341E-E701-56F0-8E4ED333F01E}"/>
              </a:ext>
            </a:extLst>
          </p:cNvPr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44824"/>
            <a:ext cx="561662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4458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3E7C85-5503-7F03-ED39-49EB42B06984}"/>
              </a:ext>
            </a:extLst>
          </p:cNvPr>
          <p:cNvSpPr txBox="1"/>
          <p:nvPr/>
        </p:nvSpPr>
        <p:spPr>
          <a:xfrm>
            <a:off x="251520" y="476672"/>
            <a:ext cx="871296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олебаний, определяющей влияние на население и природу. Интенсивность землетрясения определяется не только количеством выходящей энергии, но и глубиной эпицентра. Чем выше эпицентр к поверхности земли, тем больший балл дается колебаниям.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 определяют опасность землетрясения: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 явление практически не ощутимо;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колебания едва чувствуются;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качаются лампы, падают легкие вещи, перекатываются круглые предметы;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– двери ходят ходуном, падают полки и тяжелые предметы;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трескается стекло, разламывается и рушится мебель, на штукатурке появляются трещины, кренятся фонарные столбы;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– почвенный покров идет волнами, шатаются деревья, на зданиях появляются заметные трещины;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– земля растрескивается, отваливаются куски зданий;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– постройки частично разрушаются;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– неукрепленные здания и инфраструктурные объекты полностью разрушаются;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– населенные пункты превращаются в руины.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42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B1C6A2-9118-5F26-448C-4CDC4BEA6161}"/>
              </a:ext>
            </a:extLst>
          </p:cNvPr>
          <p:cNvSpPr txBox="1"/>
          <p:nvPr/>
        </p:nvSpPr>
        <p:spPr>
          <a:xfrm>
            <a:off x="323528" y="404664"/>
            <a:ext cx="84969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причин возникновений землетрясений специалисты выделяют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тектонические, 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вулканические, 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обвальные, 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техногенные колебания земной коры,  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искусственные колебания земной коры,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удар космических тел.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землетрясения">
            <a:extLst>
              <a:ext uri="{FF2B5EF4-FFF2-40B4-BE49-F238E27FC236}">
                <a16:creationId xmlns:a16="http://schemas.microsoft.com/office/drawing/2014/main" id="{F5E379F1-AC5D-3B2A-B295-D12E26AD972C}"/>
              </a:ext>
            </a:extLst>
          </p:cNvPr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708920"/>
            <a:ext cx="640871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364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219888-FD81-B78F-B44D-FE629D55D9D2}"/>
              </a:ext>
            </a:extLst>
          </p:cNvPr>
          <p:cNvSpPr txBox="1"/>
          <p:nvPr/>
        </p:nvSpPr>
        <p:spPr>
          <a:xfrm>
            <a:off x="647564" y="1844824"/>
            <a:ext cx="78488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699364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620</TotalTime>
  <Words>465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Растительный и животный мир Земли</dc:title>
  <dc:creator>Администратор</dc:creator>
  <cp:lastModifiedBy>Артамонова Екатерина Владимировна</cp:lastModifiedBy>
  <cp:revision>70</cp:revision>
  <dcterms:created xsi:type="dcterms:W3CDTF">2017-11-14T16:48:49Z</dcterms:created>
  <dcterms:modified xsi:type="dcterms:W3CDTF">2022-05-03T14:42:49Z</dcterms:modified>
</cp:coreProperties>
</file>