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4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847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07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9860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44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3395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19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24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75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463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1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42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89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9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500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552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65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2C3E3-0A45-480A-A898-6BBD01A960E7}" type="datetimeFigureOut">
              <a:rPr lang="ru-RU" smtClean="0"/>
              <a:t>07.05.2022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481181B-8733-478E-9A8D-32484C1B4B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66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DF6C44-8D4F-41F6-B145-0192A74B1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987" y="2514600"/>
            <a:ext cx="9471626" cy="2262781"/>
          </a:xfrm>
        </p:spPr>
        <p:txBody>
          <a:bodyPr/>
          <a:lstStyle/>
          <a:p>
            <a:r>
              <a:rPr lang="en-US" dirty="0"/>
              <a:t>Writing a letter to  the editor making suggestions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A63294-1F50-4C8B-8102-706B2E3178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Starlight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18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Writing tip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087BDAC-75DF-417A-82AD-DB6D218C8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8" y="1411111"/>
            <a:ext cx="11349885" cy="544688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letter to the editor is a form al piece of writing  about a matter of public interest often written in </a:t>
            </a:r>
          </a:p>
          <a:p>
            <a:pPr mar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response to a report in a newspaper.</a:t>
            </a:r>
          </a:p>
          <a:p>
            <a:pPr mar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We start the letter with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Sir/Madam and end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Yours Faithfully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followed by our full name.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paragraph contains our reason for writing as well as our opinion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and third paragraphs contain our suggestions and the possible results/consequences.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fourth paragraph includes a summary of our opinion or a restatement o f it in different words.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60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Linkers in the letter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087BDAC-75DF-417A-82AD-DB6D218C8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733" y="1904999"/>
            <a:ext cx="10962417" cy="4631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use appropriate linkers to join ideas: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state our opinion: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my opinion, . .. ; I (strongly) believe that/agree/disagree with ... ; I am (totally) opposed to/in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... ; I think this is a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marvellous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/terrible idea ...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list points: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start with, First o f all/Firstly, What is more, In addition, Furthermore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express consequences/results: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this way, As a result, Consequently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conclude: In summary, To sum up, In conclusion, All in All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68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Main characteristics of the letter to editor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ED9EE4-B34D-442F-8B35-C607EFE3C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8222" y="2133600"/>
            <a:ext cx="10206390" cy="377762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Letters to the editor making suggestions are  pieces of writing which appear in newspapers  or magazines. They express the writer's ideas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concerning issues of public interest at local,  national and even international levels, e.g.  improving community facilities, health issues,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etc.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Letters to the editor are often written in  direct response to a published article or news  item and are usually formal in style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39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6392" y="277880"/>
            <a:ext cx="8911687" cy="128089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Structure of the letter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A848A6-05D4-4D6A-B571-6222FD5B0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622" y="1103900"/>
            <a:ext cx="11582400" cy="57541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1) a formal greeting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(Dear S it/Madam , Dear Editor, Sir,),</a:t>
            </a: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an introduction in which we refer to the  article/news item we are responding to (when applicable), say when and where </a:t>
            </a: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read it. state our reason for writing (to make suggestions on a given topic), and briefly give our opinion.</a:t>
            </a: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at least two main body paragraphs, one for each suggestion and the possible results/consequences.</a:t>
            </a: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a conclusion which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summarises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our  opinion/restates the topic,</a:t>
            </a: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a formal ending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(Yours faithfully, + your full name).</a:t>
            </a:r>
          </a:p>
        </p:txBody>
      </p:sp>
    </p:spTree>
    <p:extLst>
      <p:ext uri="{BB962C8B-B14F-4D97-AF65-F5344CB8AC3E}">
        <p14:creationId xmlns:p14="http://schemas.microsoft.com/office/powerpoint/2010/main" val="52616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6392" y="277880"/>
            <a:ext cx="8911687" cy="128089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Structure of the letter to editor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A848A6-05D4-4D6A-B571-6222FD5B0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267" y="1049868"/>
            <a:ext cx="11243733" cy="502245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Letters to the editor making suggestions are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characterised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by: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formal vocabulary &amp; some longer sentences (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view o f the widespread extent of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problem , security systems should be  up graded frequently as a precaution .)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formal linking words to join ideas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(Furthermore, Nevertheless, For this reason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the use of full verb forms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(It is important that we raise public awareness o f this issue.)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a mild impersonal style that avoids colloquial expressions or strong personal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(Another point to keep in m in d is that security systems need regular updating  .)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12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6392" y="277880"/>
            <a:ext cx="8911687" cy="128089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Structure of the letter to editor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A848A6-05D4-4D6A-B571-6222FD5B0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267" y="1049868"/>
            <a:ext cx="11243733" cy="502245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Letters to the editor making suggestions are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characterised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by: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formal vocabulary &amp; some longer sentences (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view o f the widespread extent of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problem , security systems should be  up graded frequently as a precaution .)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formal linking words to join ideas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(Furthermore, Nevertheless, For this reason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the use of full verb forms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(It is important that we raise public awareness o f this issue.)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a mild impersonal style that avoids colloquial expressions or strong personal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(Another point to keep in m in d is that security systems need regular updating  .)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81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A92B1-7CE1-4A44-976D-80852C5C4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338" y="411045"/>
            <a:ext cx="8911687" cy="128089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Useful language </a:t>
            </a:r>
            <a:br>
              <a:rPr lang="en-US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A848A6-05D4-4D6A-B571-6222FD5B0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7066" y="1051490"/>
            <a:ext cx="11819467" cy="569524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Listing points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Firstly/In the first place • To begin with,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Secondly, • Additionally, • Finally/Lastly,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 suggestions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good idea is to ... 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We/You/People should/could ... 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Another helpful suggestion would be to ... 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Presenting results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doing this, • In this way, • Therefore,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If (people)..., the (situation) will/would ....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Expressing opinion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I believe/think/feel (that)....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It seems to me/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clear (that)....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Concluding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To sum up, • All things considered,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37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</TotalTime>
  <Words>770</Words>
  <Application>Microsoft Office PowerPoint</Application>
  <PresentationFormat>Широкоэкранный</PresentationFormat>
  <Paragraphs>60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Times New Roman</vt:lpstr>
      <vt:lpstr>Wingdings 3</vt:lpstr>
      <vt:lpstr>Легкий дым</vt:lpstr>
      <vt:lpstr>Writing a letter to  the editor making suggestions</vt:lpstr>
      <vt:lpstr>Writing tip </vt:lpstr>
      <vt:lpstr>Linkers in the letter </vt:lpstr>
      <vt:lpstr>Main characteristics of the letter to editor </vt:lpstr>
      <vt:lpstr>Structure of the letter </vt:lpstr>
      <vt:lpstr>Structure of the letter to editor </vt:lpstr>
      <vt:lpstr>Structure of the letter to editor </vt:lpstr>
      <vt:lpstr>Useful language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new words and set expression</dc:title>
  <dc:creator>Lena</dc:creator>
  <cp:lastModifiedBy>Lena</cp:lastModifiedBy>
  <cp:revision>12</cp:revision>
  <dcterms:created xsi:type="dcterms:W3CDTF">2021-09-11T23:48:32Z</dcterms:created>
  <dcterms:modified xsi:type="dcterms:W3CDTF">2022-05-07T01:30:00Z</dcterms:modified>
</cp:coreProperties>
</file>