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01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689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59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84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913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0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71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687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39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532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8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E095E-2D16-46EA-80AC-4567331E6619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1C72E-F777-4C11-B205-1F71A883C1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49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556792"/>
            <a:ext cx="8928992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ЗИМА В МИРЕ РАСТЕНИЙ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12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11760" y="353760"/>
            <a:ext cx="4040188" cy="63976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Пшеница</a:t>
            </a:r>
          </a:p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0079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48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39727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2"/>
          <p:cNvSpPr>
            <a:spLocks noGrp="1"/>
          </p:cNvSpPr>
          <p:nvPr>
            <p:ph type="body" idx="1"/>
          </p:nvPr>
        </p:nvSpPr>
        <p:spPr>
          <a:xfrm>
            <a:off x="244624" y="5949280"/>
            <a:ext cx="8424936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Снежный покров сохраняет тепло и защищает растения от морозов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75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Какие группы растений вы знаете?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1678324"/>
            <a:ext cx="3065647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Растения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691680" y="2780928"/>
            <a:ext cx="136815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10593" y="2785120"/>
            <a:ext cx="0" cy="18593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940152" y="2837892"/>
            <a:ext cx="1152128" cy="6748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07696" y="3721188"/>
            <a:ext cx="1825243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Травы 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93642" y="4941168"/>
            <a:ext cx="2398029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Деревья 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0578" y="3717032"/>
            <a:ext cx="346391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Кустарники 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4022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Какие бывают деревья?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69578" y="1678324"/>
            <a:ext cx="2902141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Деревья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691680" y="2780928"/>
            <a:ext cx="136815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868144" y="2780928"/>
            <a:ext cx="1152128" cy="6748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07696" y="3721188"/>
            <a:ext cx="318824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Лиственные 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0578" y="3717032"/>
            <a:ext cx="346391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Хвойные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7418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56561" y="260648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Дуб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29" y="944724"/>
            <a:ext cx="3744416" cy="234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3744416" cy="249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319658" y="328498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Берёза </a:t>
            </a:r>
            <a:endParaRPr lang="ru-RU" dirty="0"/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4499992" y="3322676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Осина 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005064"/>
            <a:ext cx="3323747" cy="249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4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60648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Калина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260648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Рябина 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980728"/>
            <a:ext cx="3528392" cy="2351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2339752" y="3642557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Шиповник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19"/>
            <a:ext cx="3024336" cy="241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93096"/>
            <a:ext cx="3579981" cy="2393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480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0729" y="116632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Липа  </a:t>
            </a:r>
            <a:endParaRPr lang="ru-RU" dirty="0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4843037" y="3162798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Клён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714" y="3802560"/>
            <a:ext cx="4436511" cy="294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7140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61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1124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Лиственница  </a:t>
            </a:r>
            <a:endParaRPr lang="ru-RU" dirty="0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4843037" y="3162798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Ель и сосна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541995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894" y="3802560"/>
            <a:ext cx="4728210" cy="29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39752" y="188640"/>
            <a:ext cx="4040188" cy="63976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Можжевельник</a:t>
            </a:r>
          </a:p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42" y="700809"/>
            <a:ext cx="8245922" cy="544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33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60648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Брусника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260648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Земляника </a:t>
            </a:r>
            <a:endParaRPr lang="ru-RU" dirty="0"/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2339752" y="3642557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Клюква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9" y="908720"/>
            <a:ext cx="3603774" cy="270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08720"/>
            <a:ext cx="3685697" cy="276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100" y="4257947"/>
            <a:ext cx="3295491" cy="247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9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49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ЗИМА В МИРЕ РАСТЕНИЙ</vt:lpstr>
      <vt:lpstr>Какие группы растений вы знаете?</vt:lpstr>
      <vt:lpstr>Какие бывают деревья?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 В МИРЕ РАСТЕНИЙ</dc:title>
  <dc:creator>user</dc:creator>
  <cp:lastModifiedBy>user</cp:lastModifiedBy>
  <cp:revision>7</cp:revision>
  <dcterms:created xsi:type="dcterms:W3CDTF">2022-02-07T19:04:53Z</dcterms:created>
  <dcterms:modified xsi:type="dcterms:W3CDTF">2022-02-07T20:08:31Z</dcterms:modified>
</cp:coreProperties>
</file>