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220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718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787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34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642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1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595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183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8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50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675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7276-D6BC-4ECF-837B-FD3393E7913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D15F8-742A-46EC-986B-ABA0009D6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62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Зима в неживой природе.</a:t>
            </a:r>
            <a:endParaRPr lang="ru-RU" sz="8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196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6243" y="60012"/>
            <a:ext cx="7644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Какие бывают снежинки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14283"/>
            <a:ext cx="8540193" cy="572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899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19291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858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3008313" cy="116205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ЗИМА</a:t>
            </a:r>
            <a:endParaRPr lang="ru-RU" sz="6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b="1" dirty="0" smtClean="0"/>
              <a:t>Солнце поднимается невысоко.</a:t>
            </a:r>
          </a:p>
          <a:p>
            <a:r>
              <a:rPr lang="ru-RU" sz="2000" b="1" dirty="0" smtClean="0"/>
              <a:t>Дни короткие, ночи длинные.</a:t>
            </a:r>
          </a:p>
          <a:p>
            <a:r>
              <a:rPr lang="ru-RU" sz="2000" b="1" dirty="0" smtClean="0"/>
              <a:t>Земля получает мало тепла.</a:t>
            </a:r>
          </a:p>
          <a:p>
            <a:r>
              <a:rPr lang="ru-RU" sz="2000" b="1" dirty="0" smtClean="0"/>
              <a:t>Погода морозная.</a:t>
            </a:r>
          </a:p>
          <a:p>
            <a:r>
              <a:rPr lang="ru-RU" sz="2000" b="1" dirty="0" smtClean="0"/>
              <a:t>Почва замерзла и покрыта снегом.</a:t>
            </a:r>
          </a:p>
          <a:p>
            <a:r>
              <a:rPr lang="ru-RU" sz="2000" b="1" dirty="0" smtClean="0"/>
              <a:t>Водоемы </a:t>
            </a:r>
            <a:r>
              <a:rPr lang="ru-RU" sz="2000" b="1" dirty="0" err="1" smtClean="0"/>
              <a:t>скованы</a:t>
            </a:r>
            <a:r>
              <a:rPr lang="ru-RU" sz="2000" b="1" dirty="0" smtClean="0"/>
              <a:t> льдом.</a:t>
            </a:r>
          </a:p>
          <a:p>
            <a:endParaRPr lang="ru-RU" sz="2000" b="1" dirty="0"/>
          </a:p>
          <a:p>
            <a:r>
              <a:rPr lang="ru-RU" sz="2000" b="1" dirty="0" smtClean="0"/>
              <a:t>22 декабря-день зимнего солнцестояния</a:t>
            </a:r>
            <a:endParaRPr lang="ru-RU" sz="20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6672"/>
            <a:ext cx="5111750" cy="340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49080"/>
            <a:ext cx="3382963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35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74240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ОТТЕПЕЛЬ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6093296"/>
            <a:ext cx="828092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Снег подтаивает, становится влажным и легко лепится.</a:t>
            </a:r>
            <a:endParaRPr lang="ru-RU" sz="24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7"/>
            <a:ext cx="7814824" cy="5040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891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4752528" cy="74240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ГОЛОЛЕДИЦА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6093296"/>
            <a:ext cx="8280920" cy="50405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2400" b="1" dirty="0" smtClean="0"/>
              <a:t>Появившаяся во время оттепели вода и подтаявший снег замерзают.</a:t>
            </a:r>
            <a:endParaRPr lang="ru-RU" sz="24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040" y="3576692"/>
            <a:ext cx="3128286" cy="234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5573520" cy="397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208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74240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СНЕГОПАД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6093296"/>
            <a:ext cx="8352928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Снег падает на землю медленно</a:t>
            </a:r>
            <a:endParaRPr lang="ru-RU" sz="24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696744" cy="502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359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74240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МЕТЕЛЬ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6093296"/>
            <a:ext cx="8352928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Снегопад при сильном ветре.</a:t>
            </a:r>
            <a:endParaRPr lang="ru-RU" sz="2400" b="1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71353"/>
            <a:ext cx="7571184" cy="504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523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008313" cy="74240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ИЗМОРОЗЬ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6093296"/>
            <a:ext cx="6624736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Пушистая снежная бахрома.</a:t>
            </a:r>
            <a:endParaRPr lang="ru-RU" sz="2400" b="1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104" y="188641"/>
            <a:ext cx="193936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929861"/>
            <a:ext cx="6552729" cy="383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026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4906888" cy="670396"/>
          </a:xfrm>
        </p:spPr>
        <p:txBody>
          <a:bodyPr>
            <a:noAutofit/>
          </a:bodyPr>
          <a:lstStyle/>
          <a:p>
            <a:r>
              <a:rPr lang="ru-RU" sz="4800" dirty="0" smtClean="0"/>
              <a:t>Что такое снег?</a:t>
            </a:r>
            <a:endParaRPr lang="ru-RU" sz="48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541932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8156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83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Зима в неживой природе.</vt:lpstr>
      <vt:lpstr>Презентация PowerPoint</vt:lpstr>
      <vt:lpstr>ЗИМА</vt:lpstr>
      <vt:lpstr>ОТТЕПЕЛЬ</vt:lpstr>
      <vt:lpstr>ГОЛОЛЕДИЦА</vt:lpstr>
      <vt:lpstr>СНЕГОПАД</vt:lpstr>
      <vt:lpstr>МЕТЕЛЬ</vt:lpstr>
      <vt:lpstr>ИЗМОРОЗЬ</vt:lpstr>
      <vt:lpstr>Что такое снег?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Зима в неживой природе.</dc:title>
  <dc:creator>user</dc:creator>
  <cp:lastModifiedBy>user</cp:lastModifiedBy>
  <cp:revision>9</cp:revision>
  <dcterms:created xsi:type="dcterms:W3CDTF">2022-02-02T20:06:32Z</dcterms:created>
  <dcterms:modified xsi:type="dcterms:W3CDTF">2022-02-02T21:57:04Z</dcterms:modified>
</cp:coreProperties>
</file>