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24" r:id="rId3"/>
    <p:sldId id="272" r:id="rId4"/>
    <p:sldId id="326" r:id="rId5"/>
    <p:sldId id="327" r:id="rId6"/>
    <p:sldId id="328" r:id="rId7"/>
    <p:sldId id="329" r:id="rId8"/>
    <p:sldId id="330" r:id="rId9"/>
    <p:sldId id="283" r:id="rId10"/>
    <p:sldId id="300" r:id="rId11"/>
    <p:sldId id="301" r:id="rId12"/>
    <p:sldId id="302" r:id="rId13"/>
    <p:sldId id="299" r:id="rId14"/>
    <p:sldId id="306" r:id="rId15"/>
    <p:sldId id="307" r:id="rId16"/>
    <p:sldId id="309" r:id="rId17"/>
    <p:sldId id="308" r:id="rId18"/>
    <p:sldId id="310" r:id="rId19"/>
    <p:sldId id="312" r:id="rId20"/>
    <p:sldId id="311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23" r:id="rId30"/>
    <p:sldId id="322" r:id="rId31"/>
    <p:sldId id="32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80858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D50DA5-66E8-4E4B-98CA-271305D4C4C2}" type="doc">
      <dgm:prSet loTypeId="urn:microsoft.com/office/officeart/2005/8/layout/cycle6" loCatId="cycle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7B5C915-4600-4AA3-AC7F-34D247937057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80858"/>
              </a:solidFill>
              <a:latin typeface="Monotype Corsiva" pitchFamily="66" charset="0"/>
            </a:rPr>
            <a:t>Замысел</a:t>
          </a:r>
          <a:endParaRPr lang="ru-RU" sz="2400" b="1" dirty="0">
            <a:solidFill>
              <a:srgbClr val="080858"/>
            </a:solidFill>
            <a:latin typeface="Monotype Corsiva" pitchFamily="66" charset="0"/>
          </a:endParaRPr>
        </a:p>
      </dgm:t>
    </dgm:pt>
    <dgm:pt modelId="{5386985B-6E94-4B69-81DB-BB90D0B45E35}" type="parTrans" cxnId="{B04B3B76-DF20-4129-A1E7-03DA2CBBA059}">
      <dgm:prSet/>
      <dgm:spPr/>
      <dgm:t>
        <a:bodyPr/>
        <a:lstStyle/>
        <a:p>
          <a:endParaRPr lang="ru-RU"/>
        </a:p>
      </dgm:t>
    </dgm:pt>
    <dgm:pt modelId="{3521CF0E-E6F5-4B96-9F49-17BF80FC0A65}" type="sibTrans" cxnId="{B04B3B76-DF20-4129-A1E7-03DA2CBBA059}">
      <dgm:prSet/>
      <dgm:spPr/>
      <dgm:t>
        <a:bodyPr/>
        <a:lstStyle/>
        <a:p>
          <a:endParaRPr lang="ru-RU"/>
        </a:p>
      </dgm:t>
    </dgm:pt>
    <dgm:pt modelId="{934820BE-1CDA-4F3F-A5D0-091740120B42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80858"/>
              </a:solidFill>
              <a:latin typeface="Monotype Corsiva" pitchFamily="66" charset="0"/>
            </a:rPr>
            <a:t>Сценарий</a:t>
          </a:r>
          <a:endParaRPr lang="ru-RU" sz="2400" b="1" dirty="0">
            <a:solidFill>
              <a:srgbClr val="080858"/>
            </a:solidFill>
            <a:latin typeface="Monotype Corsiva" pitchFamily="66" charset="0"/>
          </a:endParaRPr>
        </a:p>
      </dgm:t>
    </dgm:pt>
    <dgm:pt modelId="{CD412B17-973F-4EA1-8A36-4D5BE2129716}" type="parTrans" cxnId="{335C2EF6-32B6-4D29-93BC-EE1E5A3B69A7}">
      <dgm:prSet/>
      <dgm:spPr/>
      <dgm:t>
        <a:bodyPr/>
        <a:lstStyle/>
        <a:p>
          <a:endParaRPr lang="ru-RU"/>
        </a:p>
      </dgm:t>
    </dgm:pt>
    <dgm:pt modelId="{9D011998-7EA1-4C4B-ACBB-F837D5E2C05B}" type="sibTrans" cxnId="{335C2EF6-32B6-4D29-93BC-EE1E5A3B69A7}">
      <dgm:prSet/>
      <dgm:spPr/>
      <dgm:t>
        <a:bodyPr/>
        <a:lstStyle/>
        <a:p>
          <a:endParaRPr lang="ru-RU"/>
        </a:p>
      </dgm:t>
    </dgm:pt>
    <dgm:pt modelId="{2E759CD3-4A58-40CF-ABD0-2558B7F43C18}">
      <dgm:prSet phldrT="[Текст]" custT="1"/>
      <dgm:spPr/>
      <dgm:t>
        <a:bodyPr/>
        <a:lstStyle/>
        <a:p>
          <a:r>
            <a:rPr lang="ru-RU" sz="2400" b="1" dirty="0" err="1" smtClean="0">
              <a:solidFill>
                <a:srgbClr val="080858"/>
              </a:solidFill>
              <a:latin typeface="Monotype Corsiva" pitchFamily="66" charset="0"/>
            </a:rPr>
            <a:t>Предсъемочный</a:t>
          </a:r>
          <a:r>
            <a:rPr lang="ru-RU" sz="2400" b="1" dirty="0" smtClean="0">
              <a:solidFill>
                <a:srgbClr val="080858"/>
              </a:solidFill>
              <a:latin typeface="Monotype Corsiva" pitchFamily="66" charset="0"/>
            </a:rPr>
            <a:t> этап</a:t>
          </a:r>
          <a:endParaRPr lang="ru-RU" sz="2400" b="1" dirty="0">
            <a:solidFill>
              <a:srgbClr val="080858"/>
            </a:solidFill>
            <a:latin typeface="Monotype Corsiva" pitchFamily="66" charset="0"/>
          </a:endParaRPr>
        </a:p>
      </dgm:t>
    </dgm:pt>
    <dgm:pt modelId="{A4EC9AE3-13B8-4A86-92E7-F427708831C8}" type="parTrans" cxnId="{6DD68F37-7D6E-4865-A925-813FAA0B62A3}">
      <dgm:prSet/>
      <dgm:spPr/>
      <dgm:t>
        <a:bodyPr/>
        <a:lstStyle/>
        <a:p>
          <a:endParaRPr lang="ru-RU"/>
        </a:p>
      </dgm:t>
    </dgm:pt>
    <dgm:pt modelId="{F9D6990C-CCF6-45A2-BB1A-64BF6BA197D7}" type="sibTrans" cxnId="{6DD68F37-7D6E-4865-A925-813FAA0B62A3}">
      <dgm:prSet/>
      <dgm:spPr/>
      <dgm:t>
        <a:bodyPr/>
        <a:lstStyle/>
        <a:p>
          <a:endParaRPr lang="ru-RU"/>
        </a:p>
      </dgm:t>
    </dgm:pt>
    <dgm:pt modelId="{4A53B304-DDDC-4B9E-A041-E53019CBDF92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80858"/>
              </a:solidFill>
              <a:latin typeface="Monotype Corsiva" pitchFamily="66" charset="0"/>
            </a:rPr>
            <a:t>Монтаж</a:t>
          </a:r>
          <a:endParaRPr lang="ru-RU" sz="2400" b="1" dirty="0">
            <a:solidFill>
              <a:srgbClr val="080858"/>
            </a:solidFill>
            <a:latin typeface="Monotype Corsiva" pitchFamily="66" charset="0"/>
          </a:endParaRPr>
        </a:p>
      </dgm:t>
    </dgm:pt>
    <dgm:pt modelId="{F97D36D8-66C5-478A-9422-FBA1196DCEA3}" type="parTrans" cxnId="{C6C90890-485B-4449-93AF-A6D6312B9A10}">
      <dgm:prSet/>
      <dgm:spPr/>
      <dgm:t>
        <a:bodyPr/>
        <a:lstStyle/>
        <a:p>
          <a:endParaRPr lang="ru-RU"/>
        </a:p>
      </dgm:t>
    </dgm:pt>
    <dgm:pt modelId="{2DB59916-3A24-4EBD-97D9-27476521113C}" type="sibTrans" cxnId="{C6C90890-485B-4449-93AF-A6D6312B9A10}">
      <dgm:prSet/>
      <dgm:spPr/>
      <dgm:t>
        <a:bodyPr/>
        <a:lstStyle/>
        <a:p>
          <a:endParaRPr lang="ru-RU"/>
        </a:p>
      </dgm:t>
    </dgm:pt>
    <dgm:pt modelId="{0BCA5D4A-8C78-4607-926E-AF3B87C3EF8A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80858"/>
              </a:solidFill>
              <a:latin typeface="Monotype Corsiva" pitchFamily="66" charset="0"/>
            </a:rPr>
            <a:t>Анализ результатов</a:t>
          </a:r>
          <a:endParaRPr lang="ru-RU" sz="2400" b="1" dirty="0">
            <a:solidFill>
              <a:srgbClr val="080858"/>
            </a:solidFill>
            <a:latin typeface="Monotype Corsiva" pitchFamily="66" charset="0"/>
          </a:endParaRPr>
        </a:p>
      </dgm:t>
    </dgm:pt>
    <dgm:pt modelId="{71F3B11F-C8E2-4346-9EE4-2EC67CF50234}" type="parTrans" cxnId="{4D812D87-A598-4821-ADC6-6C5AC38BA4BD}">
      <dgm:prSet/>
      <dgm:spPr/>
      <dgm:t>
        <a:bodyPr/>
        <a:lstStyle/>
        <a:p>
          <a:endParaRPr lang="ru-RU"/>
        </a:p>
      </dgm:t>
    </dgm:pt>
    <dgm:pt modelId="{8AF23940-8D43-4A71-8F5E-32623A0278C7}" type="sibTrans" cxnId="{4D812D87-A598-4821-ADC6-6C5AC38BA4BD}">
      <dgm:prSet/>
      <dgm:spPr/>
      <dgm:t>
        <a:bodyPr/>
        <a:lstStyle/>
        <a:p>
          <a:endParaRPr lang="ru-RU"/>
        </a:p>
      </dgm:t>
    </dgm:pt>
    <dgm:pt modelId="{671CAF3A-8FCB-452F-9E5D-293DA9F447E0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80858"/>
              </a:solidFill>
              <a:latin typeface="Monotype Corsiva" pitchFamily="66" charset="0"/>
            </a:rPr>
            <a:t>Съёмка</a:t>
          </a:r>
        </a:p>
        <a:p>
          <a:endParaRPr lang="ru-RU" sz="1800" dirty="0"/>
        </a:p>
      </dgm:t>
    </dgm:pt>
    <dgm:pt modelId="{7C03D956-AEE2-4971-9C23-5950E430F472}" type="parTrans" cxnId="{DD576AEB-AA50-4330-84E2-B43E4F89CD80}">
      <dgm:prSet/>
      <dgm:spPr/>
      <dgm:t>
        <a:bodyPr/>
        <a:lstStyle/>
        <a:p>
          <a:endParaRPr lang="ru-RU"/>
        </a:p>
      </dgm:t>
    </dgm:pt>
    <dgm:pt modelId="{52926B10-A919-4E18-8D57-B0E7AEEBC436}" type="sibTrans" cxnId="{DD576AEB-AA50-4330-84E2-B43E4F89CD80}">
      <dgm:prSet/>
      <dgm:spPr/>
      <dgm:t>
        <a:bodyPr/>
        <a:lstStyle/>
        <a:p>
          <a:endParaRPr lang="ru-RU"/>
        </a:p>
      </dgm:t>
    </dgm:pt>
    <dgm:pt modelId="{FE144951-AD12-4986-95B6-5DA402C713AC}" type="pres">
      <dgm:prSet presAssocID="{07D50DA5-66E8-4E4B-98CA-271305D4C4C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E0BFA3-CABF-46B8-9039-175BDA419F86}" type="pres">
      <dgm:prSet presAssocID="{27B5C915-4600-4AA3-AC7F-34D247937057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6B2406-CDFE-4081-BE12-5264D10632C2}" type="pres">
      <dgm:prSet presAssocID="{27B5C915-4600-4AA3-AC7F-34D247937057}" presName="spNode" presStyleCnt="0"/>
      <dgm:spPr/>
    </dgm:pt>
    <dgm:pt modelId="{83C7693E-055C-49F6-91F5-120F67B35391}" type="pres">
      <dgm:prSet presAssocID="{3521CF0E-E6F5-4B96-9F49-17BF80FC0A65}" presName="sibTrans" presStyleLbl="sibTrans1D1" presStyleIdx="0" presStyleCnt="6"/>
      <dgm:spPr/>
      <dgm:t>
        <a:bodyPr/>
        <a:lstStyle/>
        <a:p>
          <a:endParaRPr lang="ru-RU"/>
        </a:p>
      </dgm:t>
    </dgm:pt>
    <dgm:pt modelId="{7137070C-0ACB-4D43-BCF6-3919130DB5CD}" type="pres">
      <dgm:prSet presAssocID="{934820BE-1CDA-4F3F-A5D0-091740120B42}" presName="node" presStyleLbl="node1" presStyleIdx="1" presStyleCnt="6" custRadScaleRad="97127" custRadScaleInc="601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44BE68-E56B-40CF-89A9-130906FCBE55}" type="pres">
      <dgm:prSet presAssocID="{934820BE-1CDA-4F3F-A5D0-091740120B42}" presName="spNode" presStyleCnt="0"/>
      <dgm:spPr/>
    </dgm:pt>
    <dgm:pt modelId="{D7540D9F-F291-445F-9019-76C1A0AB8B5E}" type="pres">
      <dgm:prSet presAssocID="{9D011998-7EA1-4C4B-ACBB-F837D5E2C05B}" presName="sibTrans" presStyleLbl="sibTrans1D1" presStyleIdx="1" presStyleCnt="6"/>
      <dgm:spPr/>
      <dgm:t>
        <a:bodyPr/>
        <a:lstStyle/>
        <a:p>
          <a:endParaRPr lang="ru-RU"/>
        </a:p>
      </dgm:t>
    </dgm:pt>
    <dgm:pt modelId="{F485925D-AD9C-41CA-9925-6F7934EEA8F1}" type="pres">
      <dgm:prSet presAssocID="{2E759CD3-4A58-40CF-ABD0-2558B7F43C18}" presName="node" presStyleLbl="node1" presStyleIdx="2" presStyleCnt="6" custScaleX="191163" custRadScaleRad="103579" custRadScaleInc="-156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A0AF62-CC52-4778-B26A-9B4AFD484A46}" type="pres">
      <dgm:prSet presAssocID="{2E759CD3-4A58-40CF-ABD0-2558B7F43C18}" presName="spNode" presStyleCnt="0"/>
      <dgm:spPr/>
    </dgm:pt>
    <dgm:pt modelId="{E843D62A-4CAE-406C-A90D-10B9AC414EED}" type="pres">
      <dgm:prSet presAssocID="{F9D6990C-CCF6-45A2-BB1A-64BF6BA197D7}" presName="sibTrans" presStyleLbl="sibTrans1D1" presStyleIdx="2" presStyleCnt="6"/>
      <dgm:spPr/>
      <dgm:t>
        <a:bodyPr/>
        <a:lstStyle/>
        <a:p>
          <a:endParaRPr lang="ru-RU"/>
        </a:p>
      </dgm:t>
    </dgm:pt>
    <dgm:pt modelId="{A6E31A4A-9A67-483E-9DFC-2BD668045E77}" type="pres">
      <dgm:prSet presAssocID="{671CAF3A-8FCB-452F-9E5D-293DA9F447E0}" presName="node" presStyleLbl="node1" presStyleIdx="3" presStyleCnt="6" custRadScaleRad="102326" custRadScaleInc="-78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91663C-9B9B-4884-80EF-11B7015888D0}" type="pres">
      <dgm:prSet presAssocID="{671CAF3A-8FCB-452F-9E5D-293DA9F447E0}" presName="spNode" presStyleCnt="0"/>
      <dgm:spPr/>
    </dgm:pt>
    <dgm:pt modelId="{3EC7F724-C123-4728-91D5-1B4E6ED20834}" type="pres">
      <dgm:prSet presAssocID="{52926B10-A919-4E18-8D57-B0E7AEEBC436}" presName="sibTrans" presStyleLbl="sibTrans1D1" presStyleIdx="3" presStyleCnt="6"/>
      <dgm:spPr/>
      <dgm:t>
        <a:bodyPr/>
        <a:lstStyle/>
        <a:p>
          <a:endParaRPr lang="ru-RU"/>
        </a:p>
      </dgm:t>
    </dgm:pt>
    <dgm:pt modelId="{8B10D72C-61D3-42B9-B822-5D87B5FD32DF}" type="pres">
      <dgm:prSet presAssocID="{4A53B304-DDDC-4B9E-A041-E53019CBDF92}" presName="node" presStyleLbl="node1" presStyleIdx="4" presStyleCnt="6" custRadScaleRad="94884" custRadScaleInc="21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4A9A67-D254-4943-A33E-C3D2E5F21649}" type="pres">
      <dgm:prSet presAssocID="{4A53B304-DDDC-4B9E-A041-E53019CBDF92}" presName="spNode" presStyleCnt="0"/>
      <dgm:spPr/>
    </dgm:pt>
    <dgm:pt modelId="{DE519A5E-E727-470C-9931-36E8E6B1D348}" type="pres">
      <dgm:prSet presAssocID="{2DB59916-3A24-4EBD-97D9-27476521113C}" presName="sibTrans" presStyleLbl="sibTrans1D1" presStyleIdx="4" presStyleCnt="6"/>
      <dgm:spPr/>
      <dgm:t>
        <a:bodyPr/>
        <a:lstStyle/>
        <a:p>
          <a:endParaRPr lang="ru-RU"/>
        </a:p>
      </dgm:t>
    </dgm:pt>
    <dgm:pt modelId="{00FDED4E-A00D-4641-B2B3-98BC4052ECA0}" type="pres">
      <dgm:prSet presAssocID="{0BCA5D4A-8C78-4607-926E-AF3B87C3EF8A}" presName="node" presStyleLbl="node1" presStyleIdx="5" presStyleCnt="6" custScaleX="1638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741F1C-5044-4FAB-9F09-08F8A3568398}" type="pres">
      <dgm:prSet presAssocID="{0BCA5D4A-8C78-4607-926E-AF3B87C3EF8A}" presName="spNode" presStyleCnt="0"/>
      <dgm:spPr/>
    </dgm:pt>
    <dgm:pt modelId="{4A3C1E90-380A-4C99-A7E9-2D317DF8A927}" type="pres">
      <dgm:prSet presAssocID="{8AF23940-8D43-4A71-8F5E-32623A0278C7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DD576AEB-AA50-4330-84E2-B43E4F89CD80}" srcId="{07D50DA5-66E8-4E4B-98CA-271305D4C4C2}" destId="{671CAF3A-8FCB-452F-9E5D-293DA9F447E0}" srcOrd="3" destOrd="0" parTransId="{7C03D956-AEE2-4971-9C23-5950E430F472}" sibTransId="{52926B10-A919-4E18-8D57-B0E7AEEBC436}"/>
    <dgm:cxn modelId="{D0027140-E630-483F-B368-14F9665C833B}" type="presOf" srcId="{934820BE-1CDA-4F3F-A5D0-091740120B42}" destId="{7137070C-0ACB-4D43-BCF6-3919130DB5CD}" srcOrd="0" destOrd="0" presId="urn:microsoft.com/office/officeart/2005/8/layout/cycle6"/>
    <dgm:cxn modelId="{27B09EAB-4FAF-42C6-B1FB-F87420AF76FF}" type="presOf" srcId="{3521CF0E-E6F5-4B96-9F49-17BF80FC0A65}" destId="{83C7693E-055C-49F6-91F5-120F67B35391}" srcOrd="0" destOrd="0" presId="urn:microsoft.com/office/officeart/2005/8/layout/cycle6"/>
    <dgm:cxn modelId="{3DF49F3E-773B-4A91-B9EE-7A1B945FE884}" type="presOf" srcId="{8AF23940-8D43-4A71-8F5E-32623A0278C7}" destId="{4A3C1E90-380A-4C99-A7E9-2D317DF8A927}" srcOrd="0" destOrd="0" presId="urn:microsoft.com/office/officeart/2005/8/layout/cycle6"/>
    <dgm:cxn modelId="{A41362F7-670B-4DD6-9EA8-2EF765AEC288}" type="presOf" srcId="{07D50DA5-66E8-4E4B-98CA-271305D4C4C2}" destId="{FE144951-AD12-4986-95B6-5DA402C713AC}" srcOrd="0" destOrd="0" presId="urn:microsoft.com/office/officeart/2005/8/layout/cycle6"/>
    <dgm:cxn modelId="{115116EA-96DB-4AB6-A752-186991B0851D}" type="presOf" srcId="{0BCA5D4A-8C78-4607-926E-AF3B87C3EF8A}" destId="{00FDED4E-A00D-4641-B2B3-98BC4052ECA0}" srcOrd="0" destOrd="0" presId="urn:microsoft.com/office/officeart/2005/8/layout/cycle6"/>
    <dgm:cxn modelId="{90705F1E-A196-4B82-84AB-8A8684E6C855}" type="presOf" srcId="{671CAF3A-8FCB-452F-9E5D-293DA9F447E0}" destId="{A6E31A4A-9A67-483E-9DFC-2BD668045E77}" srcOrd="0" destOrd="0" presId="urn:microsoft.com/office/officeart/2005/8/layout/cycle6"/>
    <dgm:cxn modelId="{335C2EF6-32B6-4D29-93BC-EE1E5A3B69A7}" srcId="{07D50DA5-66E8-4E4B-98CA-271305D4C4C2}" destId="{934820BE-1CDA-4F3F-A5D0-091740120B42}" srcOrd="1" destOrd="0" parTransId="{CD412B17-973F-4EA1-8A36-4D5BE2129716}" sibTransId="{9D011998-7EA1-4C4B-ACBB-F837D5E2C05B}"/>
    <dgm:cxn modelId="{3B28E224-0471-43B1-A20C-3B606BF4DA88}" type="presOf" srcId="{F9D6990C-CCF6-45A2-BB1A-64BF6BA197D7}" destId="{E843D62A-4CAE-406C-A90D-10B9AC414EED}" srcOrd="0" destOrd="0" presId="urn:microsoft.com/office/officeart/2005/8/layout/cycle6"/>
    <dgm:cxn modelId="{6DD68F37-7D6E-4865-A925-813FAA0B62A3}" srcId="{07D50DA5-66E8-4E4B-98CA-271305D4C4C2}" destId="{2E759CD3-4A58-40CF-ABD0-2558B7F43C18}" srcOrd="2" destOrd="0" parTransId="{A4EC9AE3-13B8-4A86-92E7-F427708831C8}" sibTransId="{F9D6990C-CCF6-45A2-BB1A-64BF6BA197D7}"/>
    <dgm:cxn modelId="{3551E0A0-B5FC-4F02-A013-EBC6E0A2A5B7}" type="presOf" srcId="{27B5C915-4600-4AA3-AC7F-34D247937057}" destId="{42E0BFA3-CABF-46B8-9039-175BDA419F86}" srcOrd="0" destOrd="0" presId="urn:microsoft.com/office/officeart/2005/8/layout/cycle6"/>
    <dgm:cxn modelId="{EEEDAF31-022C-44C7-8090-B5736301C10A}" type="presOf" srcId="{2E759CD3-4A58-40CF-ABD0-2558B7F43C18}" destId="{F485925D-AD9C-41CA-9925-6F7934EEA8F1}" srcOrd="0" destOrd="0" presId="urn:microsoft.com/office/officeart/2005/8/layout/cycle6"/>
    <dgm:cxn modelId="{78C8FDE2-AF00-4855-B140-2491849807C9}" type="presOf" srcId="{9D011998-7EA1-4C4B-ACBB-F837D5E2C05B}" destId="{D7540D9F-F291-445F-9019-76C1A0AB8B5E}" srcOrd="0" destOrd="0" presId="urn:microsoft.com/office/officeart/2005/8/layout/cycle6"/>
    <dgm:cxn modelId="{FC835E2D-AC6D-4278-AADB-3C6B3A75E399}" type="presOf" srcId="{4A53B304-DDDC-4B9E-A041-E53019CBDF92}" destId="{8B10D72C-61D3-42B9-B822-5D87B5FD32DF}" srcOrd="0" destOrd="0" presId="urn:microsoft.com/office/officeart/2005/8/layout/cycle6"/>
    <dgm:cxn modelId="{53DBAB95-AB2F-4C4D-A340-211B03DB7DD3}" type="presOf" srcId="{52926B10-A919-4E18-8D57-B0E7AEEBC436}" destId="{3EC7F724-C123-4728-91D5-1B4E6ED20834}" srcOrd="0" destOrd="0" presId="urn:microsoft.com/office/officeart/2005/8/layout/cycle6"/>
    <dgm:cxn modelId="{B04B3B76-DF20-4129-A1E7-03DA2CBBA059}" srcId="{07D50DA5-66E8-4E4B-98CA-271305D4C4C2}" destId="{27B5C915-4600-4AA3-AC7F-34D247937057}" srcOrd="0" destOrd="0" parTransId="{5386985B-6E94-4B69-81DB-BB90D0B45E35}" sibTransId="{3521CF0E-E6F5-4B96-9F49-17BF80FC0A65}"/>
    <dgm:cxn modelId="{4D812D87-A598-4821-ADC6-6C5AC38BA4BD}" srcId="{07D50DA5-66E8-4E4B-98CA-271305D4C4C2}" destId="{0BCA5D4A-8C78-4607-926E-AF3B87C3EF8A}" srcOrd="5" destOrd="0" parTransId="{71F3B11F-C8E2-4346-9EE4-2EC67CF50234}" sibTransId="{8AF23940-8D43-4A71-8F5E-32623A0278C7}"/>
    <dgm:cxn modelId="{53D00FBC-26E0-481E-BB05-BFE6973F13AF}" type="presOf" srcId="{2DB59916-3A24-4EBD-97D9-27476521113C}" destId="{DE519A5E-E727-470C-9931-36E8E6B1D348}" srcOrd="0" destOrd="0" presId="urn:microsoft.com/office/officeart/2005/8/layout/cycle6"/>
    <dgm:cxn modelId="{C6C90890-485B-4449-93AF-A6D6312B9A10}" srcId="{07D50DA5-66E8-4E4B-98CA-271305D4C4C2}" destId="{4A53B304-DDDC-4B9E-A041-E53019CBDF92}" srcOrd="4" destOrd="0" parTransId="{F97D36D8-66C5-478A-9422-FBA1196DCEA3}" sibTransId="{2DB59916-3A24-4EBD-97D9-27476521113C}"/>
    <dgm:cxn modelId="{E4537C13-2970-4D7F-8B86-618AFACCFEFA}" type="presParOf" srcId="{FE144951-AD12-4986-95B6-5DA402C713AC}" destId="{42E0BFA3-CABF-46B8-9039-175BDA419F86}" srcOrd="0" destOrd="0" presId="urn:microsoft.com/office/officeart/2005/8/layout/cycle6"/>
    <dgm:cxn modelId="{786A167F-4573-41B6-B069-4D66823195DD}" type="presParOf" srcId="{FE144951-AD12-4986-95B6-5DA402C713AC}" destId="{286B2406-CDFE-4081-BE12-5264D10632C2}" srcOrd="1" destOrd="0" presId="urn:microsoft.com/office/officeart/2005/8/layout/cycle6"/>
    <dgm:cxn modelId="{DC12986C-6136-4A12-8052-8605E628BA0E}" type="presParOf" srcId="{FE144951-AD12-4986-95B6-5DA402C713AC}" destId="{83C7693E-055C-49F6-91F5-120F67B35391}" srcOrd="2" destOrd="0" presId="urn:microsoft.com/office/officeart/2005/8/layout/cycle6"/>
    <dgm:cxn modelId="{7DEDD7B6-DE82-4036-BFB9-3A5E18FAE55A}" type="presParOf" srcId="{FE144951-AD12-4986-95B6-5DA402C713AC}" destId="{7137070C-0ACB-4D43-BCF6-3919130DB5CD}" srcOrd="3" destOrd="0" presId="urn:microsoft.com/office/officeart/2005/8/layout/cycle6"/>
    <dgm:cxn modelId="{C2F4A7E6-3CCD-4E39-A635-2F35D58A0685}" type="presParOf" srcId="{FE144951-AD12-4986-95B6-5DA402C713AC}" destId="{8244BE68-E56B-40CF-89A9-130906FCBE55}" srcOrd="4" destOrd="0" presId="urn:microsoft.com/office/officeart/2005/8/layout/cycle6"/>
    <dgm:cxn modelId="{6618F4CA-4C1C-469B-AD62-DC40529FC4FD}" type="presParOf" srcId="{FE144951-AD12-4986-95B6-5DA402C713AC}" destId="{D7540D9F-F291-445F-9019-76C1A0AB8B5E}" srcOrd="5" destOrd="0" presId="urn:microsoft.com/office/officeart/2005/8/layout/cycle6"/>
    <dgm:cxn modelId="{413B1D46-E352-41D5-A0B0-7488B1972EEE}" type="presParOf" srcId="{FE144951-AD12-4986-95B6-5DA402C713AC}" destId="{F485925D-AD9C-41CA-9925-6F7934EEA8F1}" srcOrd="6" destOrd="0" presId="urn:microsoft.com/office/officeart/2005/8/layout/cycle6"/>
    <dgm:cxn modelId="{AAB6F6F4-B0EE-4186-9EBC-97861A3E2F91}" type="presParOf" srcId="{FE144951-AD12-4986-95B6-5DA402C713AC}" destId="{C8A0AF62-CC52-4778-B26A-9B4AFD484A46}" srcOrd="7" destOrd="0" presId="urn:microsoft.com/office/officeart/2005/8/layout/cycle6"/>
    <dgm:cxn modelId="{CA7D8719-CB66-47AA-8EAB-13D633FF3E4C}" type="presParOf" srcId="{FE144951-AD12-4986-95B6-5DA402C713AC}" destId="{E843D62A-4CAE-406C-A90D-10B9AC414EED}" srcOrd="8" destOrd="0" presId="urn:microsoft.com/office/officeart/2005/8/layout/cycle6"/>
    <dgm:cxn modelId="{14C83349-C2D9-4D5F-B8B9-D19CC7AE98FE}" type="presParOf" srcId="{FE144951-AD12-4986-95B6-5DA402C713AC}" destId="{A6E31A4A-9A67-483E-9DFC-2BD668045E77}" srcOrd="9" destOrd="0" presId="urn:microsoft.com/office/officeart/2005/8/layout/cycle6"/>
    <dgm:cxn modelId="{F56CED89-D5B5-401E-89FD-0730D1155B60}" type="presParOf" srcId="{FE144951-AD12-4986-95B6-5DA402C713AC}" destId="{1C91663C-9B9B-4884-80EF-11B7015888D0}" srcOrd="10" destOrd="0" presId="urn:microsoft.com/office/officeart/2005/8/layout/cycle6"/>
    <dgm:cxn modelId="{EFA349C1-C81F-4307-B66F-E177E41C1BD0}" type="presParOf" srcId="{FE144951-AD12-4986-95B6-5DA402C713AC}" destId="{3EC7F724-C123-4728-91D5-1B4E6ED20834}" srcOrd="11" destOrd="0" presId="urn:microsoft.com/office/officeart/2005/8/layout/cycle6"/>
    <dgm:cxn modelId="{59B2D4E9-1D0A-4491-92AD-6A3E7924E0A8}" type="presParOf" srcId="{FE144951-AD12-4986-95B6-5DA402C713AC}" destId="{8B10D72C-61D3-42B9-B822-5D87B5FD32DF}" srcOrd="12" destOrd="0" presId="urn:microsoft.com/office/officeart/2005/8/layout/cycle6"/>
    <dgm:cxn modelId="{D34C259D-1BF2-483B-BEB9-39CDAA3B265A}" type="presParOf" srcId="{FE144951-AD12-4986-95B6-5DA402C713AC}" destId="{DF4A9A67-D254-4943-A33E-C3D2E5F21649}" srcOrd="13" destOrd="0" presId="urn:microsoft.com/office/officeart/2005/8/layout/cycle6"/>
    <dgm:cxn modelId="{7897DA41-DD61-46D3-BB39-21928E24832C}" type="presParOf" srcId="{FE144951-AD12-4986-95B6-5DA402C713AC}" destId="{DE519A5E-E727-470C-9931-36E8E6B1D348}" srcOrd="14" destOrd="0" presId="urn:microsoft.com/office/officeart/2005/8/layout/cycle6"/>
    <dgm:cxn modelId="{BFAFE4D8-7E5A-4431-88FF-0A2BF2FD6C0F}" type="presParOf" srcId="{FE144951-AD12-4986-95B6-5DA402C713AC}" destId="{00FDED4E-A00D-4641-B2B3-98BC4052ECA0}" srcOrd="15" destOrd="0" presId="urn:microsoft.com/office/officeart/2005/8/layout/cycle6"/>
    <dgm:cxn modelId="{4240AB6F-5AC0-47E5-B8F9-6B5F2996D13E}" type="presParOf" srcId="{FE144951-AD12-4986-95B6-5DA402C713AC}" destId="{7A741F1C-5044-4FAB-9F09-08F8A3568398}" srcOrd="16" destOrd="0" presId="urn:microsoft.com/office/officeart/2005/8/layout/cycle6"/>
    <dgm:cxn modelId="{5B91649F-097C-4E3F-A1C3-3C3AF02E6743}" type="presParOf" srcId="{FE144951-AD12-4986-95B6-5DA402C713AC}" destId="{4A3C1E90-380A-4C99-A7E9-2D317DF8A927}" srcOrd="17" destOrd="0" presId="urn:microsoft.com/office/officeart/2005/8/layout/cycle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МБУ ДО </a:t>
            </a:r>
            <a:b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«Центр «Оберег»</a:t>
            </a:r>
          </a:p>
          <a:p>
            <a:endParaRPr lang="ru-RU" dirty="0"/>
          </a:p>
        </p:txBody>
      </p:sp>
      <p:pic>
        <p:nvPicPr>
          <p:cNvPr id="5" name="Рисунок 5" descr="F:\Брудновские чтения\стендовый доклад\foto_fasa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500306"/>
            <a:ext cx="3659187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643570" y="928670"/>
            <a:ext cx="27860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            </a:t>
            </a:r>
          </a:p>
          <a:p>
            <a:pPr algn="ctr">
              <a:defRPr/>
            </a:pP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Снеговая Наталия Борисовна</a:t>
            </a:r>
            <a:endParaRPr lang="ru-RU" sz="2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Снеговая Н.Б.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6446" y="2357430"/>
            <a:ext cx="2571768" cy="3300412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oompa-Video-Создатель-слайд-шоу-и-видеоредактор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709" y="0"/>
            <a:ext cx="6340581" cy="685800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f42c786164ae0f7f5f00218e7369ea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-02-05-89e85034f6a20bb35f499fcd97e3b933df6cfe1650db0c1d417c8ae4b0731d52_fa77b7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79648" y="0"/>
            <a:ext cx="3164352" cy="6858000"/>
          </a:xfrm>
          <a:prstGeom prst="rect">
            <a:avLst/>
          </a:prstGeom>
        </p:spPr>
      </p:pic>
      <p:pic>
        <p:nvPicPr>
          <p:cNvPr id="3" name="Рисунок 2" descr="0-02-05-3e4823155027dfa5854f6b920915f6869e7c91d2095c78418f5121c06d218319_2b13ab2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0"/>
            <a:ext cx="3164352" cy="6858000"/>
          </a:xfrm>
          <a:prstGeom prst="rect">
            <a:avLst/>
          </a:prstGeom>
        </p:spPr>
      </p:pic>
      <p:pic>
        <p:nvPicPr>
          <p:cNvPr id="4" name="Рисунок 3" descr="0-02-05-8e75d80c0f8a61f1c64964af2e9c21893fa6a9f8823fb8388ce121d0d6cddff9_802f16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164352" cy="685800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dirty="0"/>
          </a:p>
        </p:txBody>
      </p:sp>
      <p:pic>
        <p:nvPicPr>
          <p:cNvPr id="10" name="Рисунок 9" descr="kinowindowsmi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524000"/>
            <a:ext cx="8286750" cy="381000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dirty="0"/>
          </a:p>
        </p:txBody>
      </p:sp>
      <p:pic>
        <p:nvPicPr>
          <p:cNvPr id="5" name="Рисунок 4" descr="Rabota-s-razlichnymi-media-fajlami-v-Kinostudii-Windows-Liv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952" y="809952"/>
            <a:ext cx="8438096" cy="5238096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dirty="0"/>
          </a:p>
        </p:txBody>
      </p:sp>
      <p:pic>
        <p:nvPicPr>
          <p:cNvPr id="5" name="Рисунок 4" descr="Sredstva-dlya-raboty-s-video-v-Kinostudii-Windows-Medi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095" y="771857"/>
            <a:ext cx="8523810" cy="5314286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dirty="0"/>
          </a:p>
        </p:txBody>
      </p:sp>
      <p:pic>
        <p:nvPicPr>
          <p:cNvPr id="5" name="Рисунок 4" descr="Dobavlenie-teksta-v-Kinostudii-Windows-Liv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095" y="771857"/>
            <a:ext cx="8523810" cy="5314286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dirty="0"/>
          </a:p>
        </p:txBody>
      </p:sp>
      <p:pic>
        <p:nvPicPr>
          <p:cNvPr id="5" name="Рисунок 4" descr="Dobavlenie-muzyki-v-Kinostudii-Windows-Liv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095" y="771857"/>
            <a:ext cx="8523810" cy="5314286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dirty="0"/>
          </a:p>
        </p:txBody>
      </p:sp>
      <p:pic>
        <p:nvPicPr>
          <p:cNvPr id="5" name="Рисунок 4" descr="Perehody-v-Kinostudii-Windows-Liv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095" y="771857"/>
            <a:ext cx="8523810" cy="5314286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dirty="0"/>
          </a:p>
        </p:txBody>
      </p:sp>
      <p:pic>
        <p:nvPicPr>
          <p:cNvPr id="5" name="Рисунок 4" descr="еене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647" y="1118253"/>
            <a:ext cx="7994706" cy="4621493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728" y="1357298"/>
            <a:ext cx="650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285728"/>
            <a:ext cx="72866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Основные этапы и особенности различных форм  видеороликов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571472" y="1357298"/>
          <a:ext cx="8001056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dirty="0"/>
          </a:p>
        </p:txBody>
      </p:sp>
      <p:pic>
        <p:nvPicPr>
          <p:cNvPr id="6" name="Рисунок 5" descr="image1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142984"/>
            <a:ext cx="8629843" cy="4405904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dirty="0"/>
          </a:p>
        </p:txBody>
      </p:sp>
      <p:pic>
        <p:nvPicPr>
          <p:cNvPr id="5" name="Рисунок 4" descr="image2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500174"/>
            <a:ext cx="8193168" cy="3394313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dirty="0"/>
          </a:p>
        </p:txBody>
      </p:sp>
      <p:pic>
        <p:nvPicPr>
          <p:cNvPr id="5" name="Рисунок 4" descr="image3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190" y="728285"/>
            <a:ext cx="7047620" cy="5401429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dirty="0"/>
          </a:p>
        </p:txBody>
      </p:sp>
      <p:pic>
        <p:nvPicPr>
          <p:cNvPr id="5" name="Рисунок 4" descr="image4-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380" y="761627"/>
            <a:ext cx="8295239" cy="5334745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dirty="0"/>
          </a:p>
        </p:txBody>
      </p:sp>
      <p:pic>
        <p:nvPicPr>
          <p:cNvPr id="6" name="Рисунок 5" descr="image5-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428" y="643285"/>
            <a:ext cx="7257143" cy="5571429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dirty="0"/>
          </a:p>
        </p:txBody>
      </p:sp>
      <p:pic>
        <p:nvPicPr>
          <p:cNvPr id="5" name="Рисунок 4" descr="image6-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238" y="604443"/>
            <a:ext cx="7209524" cy="5649114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dirty="0"/>
          </a:p>
        </p:txBody>
      </p:sp>
      <p:pic>
        <p:nvPicPr>
          <p:cNvPr id="6" name="Рисунок 5" descr="еене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428736"/>
            <a:ext cx="7916389" cy="428628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dirty="0"/>
          </a:p>
        </p:txBody>
      </p:sp>
      <p:pic>
        <p:nvPicPr>
          <p:cNvPr id="5" name="Рисунок 4" descr="image8-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428736"/>
            <a:ext cx="8239513" cy="357190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dirty="0"/>
          </a:p>
        </p:txBody>
      </p:sp>
      <p:pic>
        <p:nvPicPr>
          <p:cNvPr id="5" name="Рисунок 4" descr="image9-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083" y="1395128"/>
            <a:ext cx="7261965" cy="4319888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857364"/>
            <a:ext cx="7915382" cy="3081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714356"/>
            <a:ext cx="735811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ЗАМЫСЕЛ</a:t>
            </a:r>
            <a:r>
              <a:rPr lang="ru-RU" sz="3200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600" dirty="0" smtClean="0">
                <a:solidFill>
                  <a:srgbClr val="080858"/>
                </a:solidFill>
                <a:latin typeface="Monotype Corsiva" pitchFamily="66" charset="0"/>
              </a:rPr>
              <a:t>– </a:t>
            </a:r>
            <a:r>
              <a:rPr lang="ru-RU" sz="2800" i="1" dirty="0" smtClean="0">
                <a:solidFill>
                  <a:srgbClr val="080858"/>
                </a:solidFill>
                <a:latin typeface="Times New Roman" pitchFamily="18" charset="0"/>
                <a:cs typeface="Times New Roman" pitchFamily="18" charset="0"/>
              </a:rPr>
              <a:t>то, что вы хотите сказать своим видеороликом. </a:t>
            </a:r>
          </a:p>
          <a:p>
            <a:r>
              <a:rPr lang="ru-RU" sz="2800" i="1" dirty="0" smtClean="0">
                <a:solidFill>
                  <a:srgbClr val="080858"/>
                </a:solidFill>
                <a:latin typeface="Times New Roman" pitchFamily="18" charset="0"/>
                <a:cs typeface="Times New Roman" pitchFamily="18" charset="0"/>
              </a:rPr>
              <a:t>Главное – идея, мысль, а уже потом всё остальное.</a:t>
            </a:r>
          </a:p>
          <a:p>
            <a:r>
              <a:rPr lang="ru-RU" sz="2800" i="1" dirty="0" smtClean="0">
                <a:solidFill>
                  <a:srgbClr val="080858"/>
                </a:solidFill>
                <a:latin typeface="Times New Roman" pitchFamily="18" charset="0"/>
                <a:cs typeface="Times New Roman" pitchFamily="18" charset="0"/>
              </a:rPr>
              <a:t>Необходимо </a:t>
            </a:r>
            <a:r>
              <a:rPr lang="ru-RU" sz="2800" b="1" i="1" dirty="0" smtClean="0">
                <a:solidFill>
                  <a:srgbClr val="080858"/>
                </a:solidFill>
                <a:latin typeface="Times New Roman" pitchFamily="18" charset="0"/>
                <a:cs typeface="Times New Roman" pitchFamily="18" charset="0"/>
              </a:rPr>
              <a:t>определиться с формой</a:t>
            </a:r>
            <a:r>
              <a:rPr lang="ru-RU" sz="2800" i="1" dirty="0" smtClean="0">
                <a:solidFill>
                  <a:srgbClr val="080858"/>
                </a:solidFill>
                <a:latin typeface="Times New Roman" pitchFamily="18" charset="0"/>
                <a:cs typeface="Times New Roman" pitchFamily="18" charset="0"/>
              </a:rPr>
              <a:t> будущего произведения. Какой видеоролик вы будете делать: игровой, документальный, репортаж, анимационный или музыкальный клип. Вы должны оценить, сможете ли реализовать задуманное в выбранной вами форме.</a:t>
            </a:r>
          </a:p>
          <a:p>
            <a:r>
              <a:rPr lang="ru-RU" dirty="0" smtClean="0">
                <a:solidFill>
                  <a:srgbClr val="080858"/>
                </a:solidFill>
                <a:latin typeface="Monotype Corsiva" pitchFamily="66" charset="0"/>
                <a:cs typeface="Times New Roman" pitchFamily="18" charset="0"/>
              </a:rPr>
              <a:t> </a:t>
            </a:r>
          </a:p>
          <a:p>
            <a:endParaRPr lang="ru-RU" dirty="0">
              <a:solidFill>
                <a:srgbClr val="080858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dirty="0"/>
          </a:p>
        </p:txBody>
      </p:sp>
      <p:pic>
        <p:nvPicPr>
          <p:cNvPr id="8" name="Рисунок 7" descr="ааа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312" y="1504950"/>
            <a:ext cx="7191375" cy="384810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728" y="1357298"/>
            <a:ext cx="650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670" y="2285992"/>
            <a:ext cx="5286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Спасибо за внимание!</a:t>
            </a:r>
            <a:endParaRPr lang="ru-RU" sz="4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000240"/>
            <a:ext cx="7358114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Сценарий</a:t>
            </a:r>
            <a:r>
              <a:rPr lang="ru-RU" sz="3200" i="1" dirty="0" smtClean="0">
                <a:solidFill>
                  <a:srgbClr val="08085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rgbClr val="080858"/>
                </a:solidFill>
                <a:latin typeface="Times New Roman" pitchFamily="18" charset="0"/>
                <a:cs typeface="Times New Roman" pitchFamily="18" charset="0"/>
              </a:rPr>
              <a:t>должен нести в себе историю будущего видеоролика. Видеоролик должен рассказывать историю. </a:t>
            </a:r>
          </a:p>
          <a:p>
            <a:endParaRPr lang="ru-RU" sz="2800" i="1" dirty="0">
              <a:solidFill>
                <a:srgbClr val="08085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000240"/>
            <a:ext cx="735811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42900" algn="just">
              <a:spcAft>
                <a:spcPts val="0"/>
              </a:spcAft>
            </a:pPr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  <a:ea typeface="Times New Roman"/>
              </a:rPr>
              <a:t>ПРЕДСЪЕМОЧНЫЙ ЭТАП или «РАСКАДРОВКА» </a:t>
            </a:r>
            <a:r>
              <a:rPr lang="ru-RU" sz="2800" i="1" dirty="0" smtClean="0">
                <a:solidFill>
                  <a:srgbClr val="080858"/>
                </a:solidFill>
                <a:latin typeface="Times New Roman"/>
                <a:ea typeface="Times New Roman"/>
              </a:rPr>
              <a:t>– руководство к действию при создании видеоролика. </a:t>
            </a:r>
          </a:p>
          <a:p>
            <a:endParaRPr lang="ru-RU" sz="2800" i="1" dirty="0">
              <a:solidFill>
                <a:srgbClr val="08085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000240"/>
            <a:ext cx="735811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СЪЕМКА </a:t>
            </a:r>
            <a:r>
              <a:rPr lang="ru-RU" sz="2800" i="1" dirty="0" smtClean="0">
                <a:solidFill>
                  <a:srgbClr val="080858"/>
                </a:solidFill>
                <a:latin typeface="Times New Roman" pitchFamily="18" charset="0"/>
                <a:cs typeface="Times New Roman" pitchFamily="18" charset="0"/>
              </a:rPr>
              <a:t>– это реализация </a:t>
            </a:r>
            <a:r>
              <a:rPr lang="ru-RU" sz="2800" i="1" dirty="0" err="1" smtClean="0">
                <a:solidFill>
                  <a:srgbClr val="080858"/>
                </a:solidFill>
                <a:latin typeface="Times New Roman" pitchFamily="18" charset="0"/>
                <a:cs typeface="Times New Roman" pitchFamily="18" charset="0"/>
              </a:rPr>
              <a:t>раскадровки</a:t>
            </a:r>
            <a:r>
              <a:rPr lang="ru-RU" sz="2800" i="1" dirty="0" smtClean="0">
                <a:solidFill>
                  <a:srgbClr val="080858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i="1" dirty="0" smtClean="0">
                <a:solidFill>
                  <a:srgbClr val="080858"/>
                </a:solidFill>
                <a:latin typeface="Times New Roman" pitchFamily="18" charset="0"/>
                <a:cs typeface="Times New Roman" pitchFamily="18" charset="0"/>
              </a:rPr>
              <a:t>Завершающим шагом этого этапа является подготовка к монтажу.</a:t>
            </a:r>
          </a:p>
          <a:p>
            <a:r>
              <a:rPr lang="ru-RU" sz="2800" i="1" dirty="0" smtClean="0">
                <a:solidFill>
                  <a:srgbClr val="080858"/>
                </a:solidFill>
                <a:latin typeface="Times New Roman" pitchFamily="18" charset="0"/>
                <a:cs typeface="Times New Roman" pitchFamily="18" charset="0"/>
              </a:rPr>
              <a:t>Начинается она с </a:t>
            </a:r>
            <a:r>
              <a:rPr lang="ru-RU" sz="2800" i="1" dirty="0" err="1" smtClean="0">
                <a:solidFill>
                  <a:srgbClr val="080858"/>
                </a:solidFill>
                <a:latin typeface="Times New Roman" pitchFamily="18" charset="0"/>
                <a:cs typeface="Times New Roman" pitchFamily="18" charset="0"/>
              </a:rPr>
              <a:t>отсмотра</a:t>
            </a:r>
            <a:r>
              <a:rPr lang="ru-RU" sz="2800" i="1" dirty="0" smtClean="0">
                <a:solidFill>
                  <a:srgbClr val="080858"/>
                </a:solidFill>
                <a:latin typeface="Times New Roman" pitchFamily="18" charset="0"/>
                <a:cs typeface="Times New Roman" pitchFamily="18" charset="0"/>
              </a:rPr>
              <a:t> отснятого материала. </a:t>
            </a:r>
          </a:p>
          <a:p>
            <a:endParaRPr lang="ru-RU" sz="2800" i="1" dirty="0">
              <a:solidFill>
                <a:srgbClr val="08085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000240"/>
            <a:ext cx="735811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МОНТАЖ </a:t>
            </a:r>
            <a:r>
              <a:rPr lang="ru-RU" sz="2800" i="1" dirty="0" smtClean="0">
                <a:solidFill>
                  <a:srgbClr val="080858"/>
                </a:solidFill>
                <a:latin typeface="Times New Roman" pitchFamily="18" charset="0"/>
                <a:cs typeface="Times New Roman" pitchFamily="18" charset="0"/>
              </a:rPr>
              <a:t>– это завершающий этап работы над видеороликом. </a:t>
            </a:r>
          </a:p>
          <a:p>
            <a:r>
              <a:rPr lang="ru-RU" sz="2800" i="1" dirty="0" smtClean="0">
                <a:solidFill>
                  <a:srgbClr val="080858"/>
                </a:solidFill>
                <a:latin typeface="Times New Roman" pitchFamily="18" charset="0"/>
                <a:cs typeface="Times New Roman" pitchFamily="18" charset="0"/>
              </a:rPr>
              <a:t>Он включает в себя как непосредственно монтаж – соединение отснятых кадров, так и монтаж звука, который называют «</a:t>
            </a:r>
            <a:r>
              <a:rPr lang="ru-RU" sz="2800" i="1" dirty="0" err="1" smtClean="0">
                <a:solidFill>
                  <a:srgbClr val="080858"/>
                </a:solidFill>
                <a:latin typeface="Times New Roman" pitchFamily="18" charset="0"/>
                <a:cs typeface="Times New Roman" pitchFamily="18" charset="0"/>
              </a:rPr>
              <a:t>озвучанием</a:t>
            </a:r>
            <a:r>
              <a:rPr lang="ru-RU" sz="2800" i="1" dirty="0" smtClean="0">
                <a:solidFill>
                  <a:srgbClr val="080858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endParaRPr lang="ru-RU" sz="2800" i="1" dirty="0">
              <a:solidFill>
                <a:srgbClr val="08085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000240"/>
            <a:ext cx="7358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АНАЛИЗ РЕЗУЛЬТАТА</a:t>
            </a:r>
            <a:endParaRPr lang="ru-RU" sz="2800" i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1000108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latin typeface="Monotype Corsiva" pitchFamily="66" charset="0"/>
                <a:cs typeface="Times New Roman" pitchFamily="18" charset="0"/>
              </a:rPr>
              <a:t>Коротокометражный</a:t>
            </a:r>
            <a:r>
              <a:rPr lang="ru-RU" sz="2800" b="1" dirty="0" smtClean="0">
                <a:latin typeface="Monotype Corsiva" pitchFamily="66" charset="0"/>
                <a:cs typeface="Times New Roman" pitchFamily="18" charset="0"/>
              </a:rPr>
              <a:t> фильм</a:t>
            </a:r>
            <a:endParaRPr lang="ru-RU" sz="2800" b="1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43636" y="1071546"/>
            <a:ext cx="26432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  <a:cs typeface="Times New Roman" pitchFamily="18" charset="0"/>
              </a:rPr>
              <a:t>Документальный фильм</a:t>
            </a:r>
            <a:endParaRPr lang="ru-RU" sz="2800" b="1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6116" y="5000636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latin typeface="Monotype Corsiva" pitchFamily="66" charset="0"/>
                <a:cs typeface="Times New Roman" pitchFamily="18" charset="0"/>
              </a:rPr>
              <a:t>Видеорепотраж</a:t>
            </a:r>
            <a:endParaRPr lang="ru-RU" sz="2800" b="1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6116" y="2857496"/>
            <a:ext cx="2857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Monotype Corsiva" pitchFamily="66" charset="0"/>
              </a:rPr>
              <a:t>Формы видеоролика</a:t>
            </a:r>
            <a:endParaRPr lang="ru-RU" sz="36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1092</TotalTime>
  <Words>194</Words>
  <PresentationFormat>Экран (4:3)</PresentationFormat>
  <Paragraphs>64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78</cp:revision>
  <dcterms:created xsi:type="dcterms:W3CDTF">2020-02-08T21:30:10Z</dcterms:created>
  <dcterms:modified xsi:type="dcterms:W3CDTF">2022-02-11T12:26:37Z</dcterms:modified>
</cp:coreProperties>
</file>