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2" r:id="rId3"/>
    <p:sldId id="257" r:id="rId4"/>
    <p:sldId id="263" r:id="rId5"/>
    <p:sldId id="260" r:id="rId6"/>
    <p:sldId id="266" r:id="rId7"/>
    <p:sldId id="259" r:id="rId8"/>
    <p:sldId id="264" r:id="rId9"/>
    <p:sldId id="261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20" y="-5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FFA4E-F554-45E9-848D-308A0F0583EF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33A030-A87D-4EFA-934D-89EA4C852732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FFA4E-F554-45E9-848D-308A0F0583EF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3A030-A87D-4EFA-934D-89EA4C8527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FFA4E-F554-45E9-848D-308A0F0583EF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3A030-A87D-4EFA-934D-89EA4C8527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FFA4E-F554-45E9-848D-308A0F0583EF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33A030-A87D-4EFA-934D-89EA4C852732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FFA4E-F554-45E9-848D-308A0F0583EF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33A030-A87D-4EFA-934D-89EA4C85273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FFA4E-F554-45E9-848D-308A0F0583EF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33A030-A87D-4EFA-934D-89EA4C85273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FFA4E-F554-45E9-848D-308A0F0583EF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33A030-A87D-4EFA-934D-89EA4C852732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FFA4E-F554-45E9-848D-308A0F0583EF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33A030-A87D-4EFA-934D-89EA4C85273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FFA4E-F554-45E9-848D-308A0F0583EF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33A030-A87D-4EFA-934D-89EA4C85273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FFA4E-F554-45E9-848D-308A0F0583EF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33A030-A87D-4EFA-934D-89EA4C852732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FFA4E-F554-45E9-848D-308A0F0583EF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33A030-A87D-4EFA-934D-89EA4C852732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CA2FFA4E-F554-45E9-848D-308A0F0583EF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F133A030-A87D-4EFA-934D-89EA4C852732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700808"/>
            <a:ext cx="863157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По темному небу рассыпан горошек</a:t>
            </a:r>
          </a:p>
          <a:p>
            <a:r>
              <a:rPr lang="ru-RU" sz="3200" b="1" dirty="0" smtClean="0"/>
              <a:t>Цветной карамели из сахарной крышки,</a:t>
            </a:r>
          </a:p>
          <a:p>
            <a:r>
              <a:rPr lang="ru-RU" sz="3200" b="1" dirty="0" smtClean="0"/>
              <a:t>И только тогда, когда утро настанет,</a:t>
            </a:r>
          </a:p>
          <a:p>
            <a:r>
              <a:rPr lang="ru-RU" sz="3200" b="1" dirty="0" smtClean="0"/>
              <a:t>Вся карамель внезапно растает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701732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37173" cy="617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4934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73110"/>
            <a:ext cx="80648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Звёзды — это шарообразные небесные тела, обладающие свойством светиться. Состоят они из газа и пыли.</a:t>
            </a:r>
            <a:endParaRPr lang="ru-RU" sz="28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348880"/>
            <a:ext cx="5632450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1035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6288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 smtClean="0"/>
              <a:t>Звездное небо осенью</a:t>
            </a:r>
            <a:endParaRPr lang="ru-RU" sz="8000" b="1" dirty="0"/>
          </a:p>
        </p:txBody>
      </p:sp>
    </p:spTree>
    <p:extLst>
      <p:ext uri="{BB962C8B-B14F-4D97-AF65-F5344CB8AC3E}">
        <p14:creationId xmlns:p14="http://schemas.microsoft.com/office/powerpoint/2010/main" val="4194516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2243" y="3861048"/>
            <a:ext cx="84249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В древние времена люди заметили, что яркие звёзды на небе располагаются группами и как бы образуют определённые фигуры. Такие группы звёзд называют созвездиями. На латинском языке это слово означает «группа звёзд».</a:t>
            </a:r>
            <a:endParaRPr lang="ru-RU" sz="2800" b="1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642" y="476672"/>
            <a:ext cx="8364537" cy="299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71955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296" y="4749909"/>
            <a:ext cx="47281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В каждой древней цивилизации люди давали имена этим созвездиям, называя их в честь богов, героев, или давали названия животных или хорошо известных предметов.</a:t>
            </a:r>
            <a:endParaRPr lang="ru-RU" sz="2000" b="1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74" y="620688"/>
            <a:ext cx="8364537" cy="299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428" y="4365104"/>
            <a:ext cx="3238483" cy="2323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0158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2" t="2757" r="3793" b="1839"/>
          <a:stretch/>
        </p:blipFill>
        <p:spPr bwMode="auto">
          <a:xfrm>
            <a:off x="395536" y="210708"/>
            <a:ext cx="8261131" cy="6542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21621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43" b="34634"/>
          <a:stretch/>
        </p:blipFill>
        <p:spPr bwMode="auto">
          <a:xfrm>
            <a:off x="4781289" y="3933056"/>
            <a:ext cx="4147059" cy="2640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9565" y="3895607"/>
            <a:ext cx="453444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Полярная звезда, которая всегда указывает на север, находится в созвездии Малой Медведицы. Рядом с ним находится созвездие Большой Медведицы. В нём хорошо видно 7 ярких звёзд, образующих фигуру в виде ковша</a:t>
            </a:r>
            <a:r>
              <a:rPr lang="ru-RU" sz="2800" b="1" dirty="0" smtClean="0"/>
              <a:t>.</a:t>
            </a:r>
            <a:endParaRPr lang="ru-RU" sz="2800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49594"/>
            <a:ext cx="3792537" cy="282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79745"/>
            <a:ext cx="2090737" cy="296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96613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3864" y="5301208"/>
            <a:ext cx="75608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Лебедь — это очень заметное созвездие, расположенное в северном небе. Его элементы напоминают клюв, распростёртые крылья и хвост лебедя. В хвосте располагается яркая звезда Альфа Лебедя.</a:t>
            </a:r>
            <a:endParaRPr lang="ru-RU" sz="2000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0" r="26721"/>
          <a:stretch/>
        </p:blipFill>
        <p:spPr bwMode="auto">
          <a:xfrm>
            <a:off x="2454326" y="764704"/>
            <a:ext cx="4499916" cy="4403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55199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21946"/>
            <a:ext cx="8276920" cy="5959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45913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56</TotalTime>
  <Words>158</Words>
  <Application>Microsoft Office PowerPoint</Application>
  <PresentationFormat>Экран (4:3)</PresentationFormat>
  <Paragraphs>10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Базовая</vt:lpstr>
      <vt:lpstr>Презентация PowerPoint</vt:lpstr>
      <vt:lpstr>Презентация PowerPoint</vt:lpstr>
      <vt:lpstr>Звездное небо осенью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Звездное небо осенью</dc:title>
  <dc:creator>user</dc:creator>
  <cp:lastModifiedBy>user</cp:lastModifiedBy>
  <cp:revision>7</cp:revision>
  <dcterms:created xsi:type="dcterms:W3CDTF">2021-11-29T20:29:05Z</dcterms:created>
  <dcterms:modified xsi:type="dcterms:W3CDTF">2021-11-29T21:25:14Z</dcterms:modified>
</cp:coreProperties>
</file>