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57"/>
    <p:restoredTop sz="94570"/>
  </p:normalViewPr>
  <p:slideViewPr>
    <p:cSldViewPr snapToGrid="0" snapToObjects="1">
      <p:cViewPr varScale="1">
        <p:scale>
          <a:sx n="106" d="100"/>
          <a:sy n="106" d="100"/>
        </p:scale>
        <p:origin x="5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771665-A383-7A4E-8EB0-C9EE5F9118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545B740-0EC8-3848-A4AC-AC5823BF6A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4550D3-4A1E-0742-971F-DA9428D29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6E446-F521-B04C-9497-D4A6A11C7EA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73F74A3-83E7-3040-B74D-2E8952455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C6CDCB-8C6D-1944-9AF5-95FED292F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4424A-808B-B54E-8396-6A68A4F60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69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AB9860-AE0C-FB4D-918D-CEF1B7785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78233EE-6C94-0042-93B3-9C31607139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9FBA7DB-603B-9D46-A8F9-8ECFCBA4E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6E446-F521-B04C-9497-D4A6A11C7EA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5C86E6-C63A-4149-A61D-EB75CA11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EB7ABC-0957-0E42-8244-EBE822BE4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4424A-808B-B54E-8396-6A68A4F60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815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3B467AA-4944-1F4D-80E4-DCC636941B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D931B0F-0DF2-F946-ADE4-8825FE6B83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37BB92-163D-AA40-94C7-E899F55F7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6E446-F521-B04C-9497-D4A6A11C7EA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34EF9A-F5F7-A441-850B-C004A9ECC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3B1B9A-E75E-1E46-A8AE-B49850FF4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4424A-808B-B54E-8396-6A68A4F60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950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C522BA-9F77-8A46-ADE3-F1CD9AB49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C04777-E483-4345-9C48-EA2B587919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F9C05F-A5B6-1343-BA43-8568189EF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6E446-F521-B04C-9497-D4A6A11C7EA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EC7F06-790A-874A-9E8C-4B7C29F4C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37C6D8-F16D-1E42-9AE3-C368F2DB4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4424A-808B-B54E-8396-6A68A4F60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799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944CD5-9AFA-F745-8DD0-4B06C8446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07D985C-61CC-4D43-AB4C-6D8B886883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C0C62A9-1859-FF41-8694-568EE480D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6E446-F521-B04C-9497-D4A6A11C7EA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B2BC51-9F7E-1643-8DBC-4D3555026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741EAF-34AE-D54C-91CF-649F84A42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4424A-808B-B54E-8396-6A68A4F60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350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65761-ED33-024F-9AC4-A2F6F8678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202AB8-4EEA-064C-8B7C-A9F1CB352C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A3F9B9B-87E2-454D-810B-1DDD6A5ED7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C86A3B5-00B6-014F-9E22-04EB4FE12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6E446-F521-B04C-9497-D4A6A11C7EA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9F8F6E4-D573-AB4F-B36C-D68D88D17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3D396D7-B5E3-4340-9EF2-78B51709B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4424A-808B-B54E-8396-6A68A4F60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437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26C65B-1A8B-544E-B67B-92BED4C29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2EA51BD-634C-C54E-9CC1-0721BD81EA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40C5954-2B42-3546-B604-246A1532DA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3C2A966-9E34-0E4F-8002-8DEA3096A7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51C8BF2-310C-D947-87F2-D370420DB9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7B34AC4-23B6-1242-A86C-E39E1E046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6E446-F521-B04C-9497-D4A6A11C7EA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88ACBD6-3D73-D442-B7A6-9DD3A5597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16F6452-09AE-3142-BBB0-F43CA4CD9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4424A-808B-B54E-8396-6A68A4F60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521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BBE12A-A1D4-1D49-BE75-71B30E1C6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C1032C5-14AD-694A-BE8D-5D370A8E1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6E446-F521-B04C-9497-D4A6A11C7EA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8B11A10-CE44-174C-8D2D-396CBAF8A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011C7A3-55F4-C444-869E-68579F00A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4424A-808B-B54E-8396-6A68A4F60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359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99B964D-38DE-EE40-9A07-015504EAC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6E446-F521-B04C-9497-D4A6A11C7EA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C38E619-C5DF-EE4C-A474-E240C2B1B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D0C6121-1C89-5D4D-99B9-FDB1A9A36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4424A-808B-B54E-8396-6A68A4F60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185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96F7A8-936C-F24A-8197-44879BB26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A0BBEF-1707-FE4A-AEB2-6DD8F5AD9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DDD01E5-13DE-544C-A8C6-DBF68CD65E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CEC008C-F852-9F42-B781-C2540C784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6E446-F521-B04C-9497-D4A6A11C7EA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DE0B92C-FD1B-8847-86A0-35E0968BF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507F881-BB71-7E48-AB4F-E71B20ACF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4424A-808B-B54E-8396-6A68A4F60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393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1F484-FE4A-9248-83F2-C2AD064FD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BB5ED97-17BF-204A-AAC2-DCC16BA119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AC04B22-8219-B84A-9863-60D1F639E1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737BBDB-A796-124E-95B7-F6664BEAD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6E446-F521-B04C-9497-D4A6A11C7EA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FB9946F-96E5-E948-B586-56A7D232C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B6BC440-766E-6747-ACE9-5B7BBA2A5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4424A-808B-B54E-8396-6A68A4F60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88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68A741-E8FA-E242-BC87-8B23D2820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6FD08B-0B70-A74C-B56F-B0C05B8022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5EAA9C-1727-F148-B6DB-B1770A6615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6E446-F521-B04C-9497-D4A6A11C7EAE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8781453-4FA1-F749-8006-56AAB039D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B17248-2D8D-4145-B19E-2CBB2D8008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4424A-808B-B54E-8396-6A68A4F60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699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8" name="Rectangle 70">
            <a:extLst>
              <a:ext uri="{FF2B5EF4-FFF2-40B4-BE49-F238E27FC236}">
                <a16:creationId xmlns:a16="http://schemas.microsoft.com/office/drawing/2014/main" id="{B7BD7FCF-A254-4A97-A15C-319B67622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9" name="Freeform: Shape 72">
            <a:extLst>
              <a:ext uri="{FF2B5EF4-FFF2-40B4-BE49-F238E27FC236}">
                <a16:creationId xmlns:a16="http://schemas.microsoft.com/office/drawing/2014/main" id="{52FFAF72-6204-4676-9C6F-9A4CC4D918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962785" cy="68580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BC7D87-90A6-CE48-8A0A-A28DA7D9C1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076" y="1801666"/>
            <a:ext cx="5207709" cy="4341121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ДЮЦ «ПЕТЕРГОФ»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Детали кроя брюк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Шикова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Викторовна, педагог дополнительного образования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2022 г.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Последовательность пошива брюк. Очень подробно (Шитье и крой) — Журнал  Вдохновение Рукодельницы">
            <a:extLst>
              <a:ext uri="{FF2B5EF4-FFF2-40B4-BE49-F238E27FC236}">
                <a16:creationId xmlns:a16="http://schemas.microsoft.com/office/drawing/2014/main" id="{199EB754-CF50-074A-9D50-C11BD99F9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93145" y="523313"/>
            <a:ext cx="4636066" cy="561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74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65DBBEF-238B-476B-96AB-8AAC3224E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14FC75-F453-2648-AC5B-2815BA6B9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639193"/>
            <a:ext cx="4594855" cy="357351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Исходная</a:t>
            </a:r>
            <a:r>
              <a:rPr lang="en-US" sz="3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модельная</a:t>
            </a:r>
            <a:r>
              <a:rPr lang="en-US" sz="3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конструкция</a:t>
            </a:r>
            <a:br>
              <a:rPr lang="ru-RU" sz="4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u-RU" sz="2400" dirty="0"/>
              <a:t>Т</a:t>
            </a:r>
            <a:r>
              <a:rPr lang="ru-RU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ак выглядит построение передней и задней половинок брюк по системе ЕМКО СЭВ.</a:t>
            </a:r>
            <a:endParaRPr lang="en-US" sz="4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4409267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751DF35-789B-574F-8F79-D1CFAC462A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5309" y="636302"/>
            <a:ext cx="3979594" cy="558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926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65DBBEF-238B-476B-96AB-8AAC3224E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46D08D-EB3F-0447-8B09-2841DF9AA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2" y="639193"/>
            <a:ext cx="3571810" cy="357351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Наименование</a:t>
            </a:r>
            <a:r>
              <a:rPr lang="en-US" sz="4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деталей</a:t>
            </a:r>
            <a:r>
              <a:rPr lang="en-US" sz="4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</a:t>
            </a:r>
            <a:r>
              <a:rPr lang="en-US" sz="4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срезов</a:t>
            </a:r>
            <a:r>
              <a:rPr lang="ru-RU" sz="4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брюк</a:t>
            </a:r>
            <a:endParaRPr lang="en-US" sz="41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4409267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4C2462A-C07F-E849-87CB-7DEA934A01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43845" y="452371"/>
            <a:ext cx="5521647" cy="595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33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4563F1-BB47-234D-B4CF-A536AEA75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Раскладка деталей кроя брюк на материале для последующего кроя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81D5A57-575A-E340-8839-52B0E4BDD6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2299" y="1933915"/>
            <a:ext cx="6033418" cy="4243047"/>
          </a:xfrm>
        </p:spPr>
      </p:pic>
    </p:spTree>
    <p:extLst>
      <p:ext uri="{BB962C8B-B14F-4D97-AF65-F5344CB8AC3E}">
        <p14:creationId xmlns:p14="http://schemas.microsoft.com/office/powerpoint/2010/main" val="2527220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068D2B-2201-6648-B3E0-8FD544DF3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Технологическая последовательность обработки брюк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218CE6-4D3A-434E-BFF6-262D94558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ru-RU" dirty="0"/>
              <a:t>Подготовка выкройки брюк.</a:t>
            </a:r>
          </a:p>
          <a:p>
            <a:pPr marL="514350" indent="-514350">
              <a:buAutoNum type="arabicPeriod"/>
            </a:pPr>
            <a:r>
              <a:rPr lang="ru-RU" dirty="0"/>
              <a:t>Раскрой изделия.</a:t>
            </a:r>
          </a:p>
          <a:p>
            <a:pPr marL="514350" indent="-514350">
              <a:buAutoNum type="arabicPeriod"/>
            </a:pPr>
            <a:r>
              <a:rPr lang="ru-RU" dirty="0"/>
              <a:t>Дублирование деталей кроя(пояс, гульфик, вход в карман и т.п.)</a:t>
            </a:r>
          </a:p>
          <a:p>
            <a:pPr marL="514350" indent="-514350">
              <a:buAutoNum type="arabicPeriod"/>
            </a:pPr>
            <a:r>
              <a:rPr lang="ru-RU" dirty="0"/>
              <a:t>Обработка кокеток, карманов(по модели).</a:t>
            </a:r>
          </a:p>
          <a:p>
            <a:pPr marL="514350" indent="-514350">
              <a:buAutoNum type="arabicPeriod"/>
            </a:pPr>
            <a:r>
              <a:rPr lang="ru-RU" dirty="0"/>
              <a:t>Стачивание шаговых срезов.</a:t>
            </a:r>
          </a:p>
          <a:p>
            <a:pPr marL="514350" indent="-514350">
              <a:buAutoNum type="arabicPeriod"/>
            </a:pPr>
            <a:r>
              <a:rPr lang="ru-RU" dirty="0"/>
              <a:t>Стачивание боковых срезов.</a:t>
            </a:r>
          </a:p>
          <a:p>
            <a:pPr marL="514350" indent="-514350">
              <a:buAutoNum type="arabicPeriod"/>
            </a:pPr>
            <a:r>
              <a:rPr lang="ru-RU" dirty="0"/>
              <a:t>Стачивание среднего шва (шва сиденья) до надсечки на передних половинках брюк.</a:t>
            </a:r>
          </a:p>
          <a:p>
            <a:pPr marL="514350" indent="-514350">
              <a:buAutoNum type="arabicPeriod"/>
            </a:pPr>
            <a:r>
              <a:rPr lang="ru-RU" dirty="0"/>
              <a:t>Обработка застёжки.</a:t>
            </a:r>
          </a:p>
          <a:p>
            <a:pPr marL="514350" indent="-514350">
              <a:buAutoNum type="arabicPeriod"/>
            </a:pPr>
            <a:r>
              <a:rPr lang="ru-RU" dirty="0"/>
              <a:t>Притачивание пояса к верхнему срезу.</a:t>
            </a:r>
          </a:p>
          <a:p>
            <a:pPr marL="514350" indent="-514350">
              <a:buAutoNum type="arabicPeriod"/>
            </a:pPr>
            <a:r>
              <a:rPr lang="ru-RU" dirty="0"/>
              <a:t>Обработка нижнего среза брюк.</a:t>
            </a:r>
          </a:p>
          <a:p>
            <a:pPr marL="514350" indent="-514350">
              <a:buAutoNum type="arabicPeriod"/>
            </a:pPr>
            <a:r>
              <a:rPr lang="ru-RU" dirty="0"/>
              <a:t>Влажно-тепловая обработка  и чистка готового изделия</a:t>
            </a:r>
          </a:p>
        </p:txBody>
      </p:sp>
    </p:spTree>
    <p:extLst>
      <p:ext uri="{BB962C8B-B14F-4D97-AF65-F5344CB8AC3E}">
        <p14:creationId xmlns:p14="http://schemas.microsoft.com/office/powerpoint/2010/main" val="3157609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6BF935-108B-0840-8760-985D13D03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BD75E3-50BF-8742-A7F8-D490A6E398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Нарисовать деталей кроя.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Подписать название деталей и срезов.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Ознакомиться с технологической последовательностью обработки брюк.</a:t>
            </a:r>
          </a:p>
        </p:txBody>
      </p:sp>
    </p:spTree>
    <p:extLst>
      <p:ext uri="{BB962C8B-B14F-4D97-AF65-F5344CB8AC3E}">
        <p14:creationId xmlns:p14="http://schemas.microsoft.com/office/powerpoint/2010/main" val="4274885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53A9A2-810A-C64F-A2C0-E5C05120E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используемой литературы и интернет-источников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93CCBA-6E6A-944F-B762-6426620AE8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Хелен Джозеф-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Армстронг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Энциклопедия конструирования и моделирования модной одежды. Том 1. ЗАО «ЭДИПРЕСС-КОНЛИГА», Москва, 2014.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Хелен Джозеф-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Армстронг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Энциклопедия конструирования и моделирования модной одежды. Том 2. ЗАО «ЭДИПРЕСС-КОНЛИГА», Москва, 2014.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и конструирование женской одежды, Издательский дом «ЭДИПРЕСС-КОНЛИГА», Москва, 2015 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26307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2367</TotalTime>
  <Words>232</Words>
  <Application>Microsoft Macintosh PowerPoint</Application>
  <PresentationFormat>Широкоэкранный</PresentationFormat>
  <Paragraphs>24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ДЮЦ «ПЕТЕРГОФ»      Детали кроя брюк     подготовила: Шикова Ольга Викторовна, педагог дополнительного образования    11 февраля 2022 г.</vt:lpstr>
      <vt:lpstr>Исходная модельная конструкция Так выглядит построение передней и задней половинок брюк по системе ЕМКО СЭВ.</vt:lpstr>
      <vt:lpstr>Наименование деталей и срезов брюк</vt:lpstr>
      <vt:lpstr>Раскладка деталей кроя брюк на материале для последующего кроя</vt:lpstr>
      <vt:lpstr>Технологическая последовательность обработки брюк</vt:lpstr>
      <vt:lpstr>Задания:</vt:lpstr>
      <vt:lpstr>Список используемой литературы и интернет-источников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Детали кроя брюк</dc:title>
  <dc:subject/>
  <dc:creator>Юрий Шиков</dc:creator>
  <cp:keywords/>
  <dc:description/>
  <cp:lastModifiedBy>Юрий Шиков</cp:lastModifiedBy>
  <cp:revision>10</cp:revision>
  <dcterms:created xsi:type="dcterms:W3CDTF">2022-02-10T21:32:02Z</dcterms:created>
  <dcterms:modified xsi:type="dcterms:W3CDTF">2022-05-15T21:33:03Z</dcterms:modified>
  <cp:category/>
</cp:coreProperties>
</file>