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1" r:id="rId5"/>
    <p:sldId id="300" r:id="rId6"/>
    <p:sldId id="288" r:id="rId7"/>
    <p:sldId id="289" r:id="rId8"/>
    <p:sldId id="290" r:id="rId9"/>
    <p:sldId id="259" r:id="rId10"/>
    <p:sldId id="284" r:id="rId11"/>
    <p:sldId id="285" r:id="rId12"/>
    <p:sldId id="286" r:id="rId13"/>
    <p:sldId id="273" r:id="rId14"/>
    <p:sldId id="261" r:id="rId15"/>
    <p:sldId id="274" r:id="rId16"/>
    <p:sldId id="262" r:id="rId17"/>
    <p:sldId id="275" r:id="rId18"/>
    <p:sldId id="263" r:id="rId19"/>
    <p:sldId id="276" r:id="rId20"/>
    <p:sldId id="264" r:id="rId21"/>
    <p:sldId id="277" r:id="rId22"/>
    <p:sldId id="266" r:id="rId23"/>
    <p:sldId id="278" r:id="rId24"/>
    <p:sldId id="267" r:id="rId25"/>
    <p:sldId id="268" r:id="rId26"/>
    <p:sldId id="279" r:id="rId27"/>
    <p:sldId id="269" r:id="rId28"/>
    <p:sldId id="280" r:id="rId29"/>
    <p:sldId id="270" r:id="rId30"/>
    <p:sldId id="281" r:id="rId31"/>
    <p:sldId id="271" r:id="rId32"/>
    <p:sldId id="291" r:id="rId33"/>
    <p:sldId id="292" r:id="rId34"/>
    <p:sldId id="293" r:id="rId35"/>
    <p:sldId id="294" r:id="rId36"/>
    <p:sldId id="295" r:id="rId37"/>
    <p:sldId id="296" r:id="rId38"/>
    <p:sldId id="27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46535-7894-4240-A3BE-B703C2289912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2D355-9FF1-4084-BD05-0C3413B48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 гостях у К.И.Чуковского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i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357298"/>
            <a:ext cx="8572560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К_в_детств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14290"/>
            <a:ext cx="5643602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914431_1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8715436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928662" y="428604"/>
            <a:ext cx="7286676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Викторина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"Угадай 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       название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сказки"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 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Он показал мальчишке целый мир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Мочалок, пасты, гребешков и мыла.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Кого герой потом благодарил?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Великого чистюлю …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0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0"/>
            <a:ext cx="8786874" cy="685800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5367338"/>
            <a:ext cx="5486400" cy="80486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55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214414" y="1357298"/>
            <a:ext cx="692948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по Африке гулял,</a:t>
            </a:r>
            <a:b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Детей малых похищал.</a:t>
            </a:r>
            <a:b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Ужасно страшным был злодей.</a:t>
            </a:r>
            <a:b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звали …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РМА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0977"/>
            <a:ext cx="9144000" cy="6376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57224" y="785794"/>
            <a:ext cx="742955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сказке всё наоборот: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мышеловку попал кот,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суку кукушка лает,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Рядом воробей коровою мычит,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Только крохотный зайчонок не шалит.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80"/>
            <a:ext cx="9144000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34" y="1142984"/>
            <a:ext cx="814393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сказке герою слава, почёт.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уважает звериный народ.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спас их от злодея великана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Рыжего усатого …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потом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зверушки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эти,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Веселились, словно дети.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528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АРА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40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1472" y="857232"/>
            <a:ext cx="807249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Бабочки, букашки, мошки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Мчались в гости по дорожке.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Там пили чай, варенье ели,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Пели, веселились,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Ну, а как пришла беда,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щелям забились.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Х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64" y="285728"/>
            <a:ext cx="8761672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928662" y="1000108"/>
            <a:ext cx="75009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сказке от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грязнули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Сбежали тарелки,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Умчались кастрюли.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 вёл Самовар через лес, через поле.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называется сказка …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Е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ЕДО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097" y="0"/>
            <a:ext cx="643580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42976" y="1000108"/>
            <a:ext cx="685804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Этот доктор всех добрей,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Лечит он больных зверей.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на помощь скорее спешит,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Лишь услышит их плач …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Й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0"/>
            <a:ext cx="65722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14348" y="500042"/>
            <a:ext cx="77867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сказке крокодил злое дело сотворил.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медведь в темноте его отыскал,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Тумаков и пинков хорошенько дал.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Будет помнить злодей, будет знать -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очень плохо воровать!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АД 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35" y="0"/>
            <a:ext cx="766732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image_228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0"/>
            <a:ext cx="67866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00100" y="571480"/>
            <a:ext cx="707236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утра до вечера в квартире слышен звон,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Уже от звона дом весь ходуном.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слышно снова: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Динь-ди-лень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Когда же прекратится эта дребедень?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ЛЕФ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0"/>
            <a:ext cx="73581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78-5-9268-2448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0"/>
            <a:ext cx="671517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6-009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0"/>
            <a:ext cx="685804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f85ad-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06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0"/>
            <a:ext cx="77867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06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0"/>
            <a:ext cx="77153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ФЕДОРИНО  ГОРЕ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maxresdefault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357298"/>
            <a:ext cx="8046156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0509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8429684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c382d8413836eb649ad83a963dc6bc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c4374c1383e959aceefb8129472cc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613833"/>
            <a:ext cx="8715436" cy="5744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371e6301fad0bd41843815de1041ff_w720_h54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71480"/>
            <a:ext cx="8143932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57</Words>
  <Application>Microsoft Office PowerPoint</Application>
  <PresentationFormat>Экран (4:3)</PresentationFormat>
  <Paragraphs>12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В гостях у К.И.Чуковского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ФЕДОРИНО  ГОРЕ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К.И.Чуковского</dc:title>
  <dc:creator>Марина</dc:creator>
  <cp:lastModifiedBy>Марина</cp:lastModifiedBy>
  <cp:revision>26</cp:revision>
  <dcterms:created xsi:type="dcterms:W3CDTF">2022-02-02T19:55:33Z</dcterms:created>
  <dcterms:modified xsi:type="dcterms:W3CDTF">2022-04-06T21:46:39Z</dcterms:modified>
</cp:coreProperties>
</file>