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8" r:id="rId4"/>
    <p:sldId id="286" r:id="rId5"/>
    <p:sldId id="280" r:id="rId6"/>
    <p:sldId id="281" r:id="rId7"/>
    <p:sldId id="282" r:id="rId8"/>
    <p:sldId id="283" r:id="rId9"/>
    <p:sldId id="284" r:id="rId10"/>
    <p:sldId id="285" r:id="rId11"/>
    <p:sldId id="288" r:id="rId12"/>
    <p:sldId id="290" r:id="rId13"/>
    <p:sldId id="268" r:id="rId14"/>
    <p:sldId id="299" r:id="rId15"/>
    <p:sldId id="307" r:id="rId16"/>
    <p:sldId id="295" r:id="rId17"/>
    <p:sldId id="301" r:id="rId18"/>
    <p:sldId id="302" r:id="rId19"/>
    <p:sldId id="303" r:id="rId20"/>
    <p:sldId id="297" r:id="rId21"/>
    <p:sldId id="306" r:id="rId22"/>
    <p:sldId id="31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DD23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54" autoAdjust="0"/>
  </p:normalViewPr>
  <p:slideViewPr>
    <p:cSldViewPr>
      <p:cViewPr varScale="1">
        <p:scale>
          <a:sx n="65" d="100"/>
          <a:sy n="65" d="100"/>
        </p:scale>
        <p:origin x="-91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A8DC6-13D3-4A94-B6E0-2608E09B61C3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FA1DC-EF3B-4243-B30A-9E4C04DB2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B978-3164-4B04-9C98-F6480914B0C1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4B334-B546-4D54-9D9D-A0A178880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21489-B42D-4BD8-A89D-24750CC678EE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A184D-7B0F-425F-B4F3-4A4F7431B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9B35C-1D38-466E-ABA7-E2FEDA2CE574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6C0C6-5D71-404B-B7D8-7C4BDDC3B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8958-FD7D-432D-A714-5487E875DDB3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DFAD7-FDB1-4CAE-BE79-075623F0E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062EF-9B86-4F42-AE31-7ACFAD2CF8B0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E55A8-0FDC-4F7D-BDBC-5BA452C00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EC05F-90B5-42A7-ACD7-8C2ED88AA75B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71AC5-02EB-41D5-AAEF-BB203A1D2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AB379-F1A0-4B6D-939E-F02CD99E98AD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B0335-A6B2-4DE8-A6DC-A3FC30D9A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0304B-0B54-4256-B758-4FF5756B0EEF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8BE12-B88C-40E0-BEF4-56DD72760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728B9-B891-4AB6-8B78-87CAA6B68245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A423E-6A11-4984-824A-84E210E09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868A8-B64E-475C-BF53-2A944580DDDD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21D9C-22FA-4119-9AEC-E544F1C08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F38A2C-9CA2-4E67-819D-831799D50BFB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893DFE-FCE2-46A9-881D-E9C672DC4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96944" cy="1470025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МУНИЦИПАЛЬНОЕ БЮДЖЕТНОЕ ОБЩЕОБРАЗОВАТЕЛЬНОЕ УЧРЕЖДЕНИЕ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«СРЕДНЯЯ ОБЩЕОБРАЗОВАТЕЛЬНАЯ ШКОЛА-ДЕТСКИЙ САД №37»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МУНИЦИПАЛЬНОГО ОБРАЗОВАНИЯ ГОРОДСКОЙ ОКРУГ СИМФЕРОПОЛЬ   РЕСПУБЛИКИ КРЫМ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endParaRPr lang="ru-RU" sz="2000" b="1" i="1" dirty="0" smtClean="0">
              <a:solidFill>
                <a:srgbClr val="00206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99592" y="2492896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«Путешествие по сказкам А.С. Пушкина»</a:t>
            </a:r>
            <a:endParaRPr kumimoji="0" lang="ru-RU" sz="60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60932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Воспитатель: Афанасьева Е. С.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1785938" y="2357438"/>
            <a:ext cx="5486400" cy="5667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" name="Рисунок 4" descr="бочка по морю плыв салта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24" b="1724"/>
          <a:stretch>
            <a:fillRect/>
          </a:stretch>
        </p:blipFill>
        <p:spPr>
          <a:xfrm>
            <a:off x="1500188" y="393700"/>
            <a:ext cx="6427787" cy="482123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4000" b="1" i="1" smtClean="0"/>
              <a:t>Сказка о царе Салтане</a:t>
            </a:r>
          </a:p>
          <a:p>
            <a:endParaRPr lang="ru-RU" i="1" smtClean="0"/>
          </a:p>
          <a:p>
            <a:endParaRPr lang="ru-RU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3"/>
          <p:cNvSpPr>
            <a:spLocks noGrp="1"/>
          </p:cNvSpPr>
          <p:nvPr>
            <p:ph type="title"/>
          </p:nvPr>
        </p:nvSpPr>
        <p:spPr>
          <a:xfrm>
            <a:off x="539552" y="836712"/>
            <a:ext cx="7814071" cy="1354459"/>
          </a:xfrm>
        </p:spPr>
        <p:txBody>
          <a:bodyPr/>
          <a:lstStyle/>
          <a:p>
            <a:r>
              <a:rPr lang="ru-RU" sz="3600" b="1" dirty="0" smtClean="0"/>
              <a:t>ИГРА «УГАДАЙ-КА»</a:t>
            </a:r>
            <a:br>
              <a:rPr lang="ru-RU" sz="3600" b="1" dirty="0" smtClean="0"/>
            </a:br>
            <a:r>
              <a:rPr lang="ru-RU" sz="2800" b="1" dirty="0" smtClean="0"/>
              <a:t>ПОДУМАЙТЕ И СКАЖИТЕ:</a:t>
            </a:r>
          </a:p>
        </p:txBody>
      </p:sp>
      <p:pic>
        <p:nvPicPr>
          <p:cNvPr id="25602" name="Picture 2" descr="Картинки по сказкам А.С. Пушкина для д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Картинки по сказкам А.С. Пушкина дл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140968"/>
            <a:ext cx="2428878" cy="3390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s://vospitatel-sada.ru/kartinki/2021/06/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4452" y="3284984"/>
            <a:ext cx="2983019" cy="324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http://img-fotki.yandex.ru/get/6410/16969765.50/0_69197_fe386da9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1588137" cy="2236812"/>
          </a:xfrm>
          <a:prstGeom prst="rect">
            <a:avLst/>
          </a:prstGeom>
          <a:noFill/>
        </p:spPr>
      </p:pic>
      <p:pic>
        <p:nvPicPr>
          <p:cNvPr id="25614" name="Picture 14" descr="http://img-fotki.yandex.ru/get/6725/16969765.1b4/0_87a16_b399c307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340768"/>
            <a:ext cx="1250091" cy="1777380"/>
          </a:xfrm>
          <a:prstGeom prst="rect">
            <a:avLst/>
          </a:prstGeom>
          <a:noFill/>
        </p:spPr>
      </p:pic>
      <p:pic>
        <p:nvPicPr>
          <p:cNvPr id="25616" name="Picture 16" descr="золотая рыб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260648"/>
            <a:ext cx="1403648" cy="169796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528" y="0"/>
            <a:ext cx="79295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</a:rPr>
              <a:t>Как звали сына царя </a:t>
            </a:r>
            <a:r>
              <a:rPr lang="ru-RU" sz="4000" b="1" dirty="0" err="1">
                <a:latin typeface="Calibri" pitchFamily="34" charset="0"/>
              </a:rPr>
              <a:t>Салтана</a:t>
            </a:r>
            <a:r>
              <a:rPr lang="ru-RU" sz="4000" b="1" dirty="0">
                <a:latin typeface="Calibri" pitchFamily="34" charset="0"/>
              </a:rPr>
              <a:t>?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214813" y="6021288"/>
            <a:ext cx="49291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Calibri" pitchFamily="34" charset="0"/>
              </a:rPr>
              <a:t>(Князь </a:t>
            </a:r>
            <a:r>
              <a:rPr lang="ru-RU" sz="3600" b="1" dirty="0" err="1">
                <a:latin typeface="Calibri" pitchFamily="34" charset="0"/>
              </a:rPr>
              <a:t>Гвидон</a:t>
            </a:r>
            <a:r>
              <a:rPr lang="ru-RU" sz="3600" b="1" dirty="0">
                <a:latin typeface="Calibri" pitchFamily="34" charset="0"/>
              </a:rPr>
              <a:t>.)</a:t>
            </a:r>
          </a:p>
        </p:txBody>
      </p:sp>
      <p:pic>
        <p:nvPicPr>
          <p:cNvPr id="4" name="Рисунок 3" descr="ГВИД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9447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71500" y="214313"/>
            <a:ext cx="82867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</a:rPr>
              <a:t>В КОГО ПРЕВРАЩАЛСЯ </a:t>
            </a:r>
            <a:r>
              <a:rPr lang="ru-RU" sz="4000" b="1" dirty="0" smtClean="0">
                <a:latin typeface="Calibri" pitchFamily="34" charset="0"/>
              </a:rPr>
              <a:t>КНЯЗЬ </a:t>
            </a:r>
            <a:r>
              <a:rPr lang="ru-RU" sz="4000" b="1" dirty="0">
                <a:latin typeface="Calibri" pitchFamily="34" charset="0"/>
              </a:rPr>
              <a:t>ГВИДОН </a:t>
            </a:r>
            <a:r>
              <a:rPr lang="en-US" sz="4000" b="1" dirty="0">
                <a:latin typeface="Calibri" pitchFamily="34" charset="0"/>
              </a:rPr>
              <a:t>?</a:t>
            </a:r>
            <a:endParaRPr lang="ru-RU" sz="4000" b="1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00375" y="5857875"/>
            <a:ext cx="571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</a:rPr>
              <a:t>(комар, муха, шмель)</a:t>
            </a:r>
          </a:p>
        </p:txBody>
      </p:sp>
      <p:pic>
        <p:nvPicPr>
          <p:cNvPr id="23554" name="Picture 2" descr="кома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1196752"/>
            <a:ext cx="3946960" cy="2952328"/>
          </a:xfrm>
          <a:prstGeom prst="rect">
            <a:avLst/>
          </a:prstGeom>
          <a:noFill/>
        </p:spPr>
      </p:pic>
      <p:pic>
        <p:nvPicPr>
          <p:cNvPr id="23558" name="Picture 6" descr="мух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84984"/>
            <a:ext cx="2292885" cy="2376264"/>
          </a:xfrm>
          <a:prstGeom prst="rect">
            <a:avLst/>
          </a:prstGeom>
          <a:noFill/>
        </p:spPr>
      </p:pic>
      <p:pic>
        <p:nvPicPr>
          <p:cNvPr id="23560" name="Picture 8" descr="пчел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196752"/>
            <a:ext cx="3240360" cy="26895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42875" y="785813"/>
            <a:ext cx="88360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400" b="1">
                <a:latin typeface="Calibri" pitchFamily="34" charset="0"/>
                <a:cs typeface="Times New Roman" pitchFamily="18" charset="0"/>
              </a:rPr>
              <a:t>Чем отравилась молодая царевна?</a:t>
            </a:r>
            <a:endParaRPr lang="ru-RU" sz="4400" b="1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14375" y="5572125"/>
            <a:ext cx="2006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  <a:cs typeface="Times New Roman" pitchFamily="18" charset="0"/>
              </a:rPr>
              <a:t>(яблоком)</a:t>
            </a:r>
            <a:endParaRPr lang="ru-RU" sz="3200" b="1">
              <a:latin typeface="Calibri" pitchFamily="34" charset="0"/>
            </a:endParaRPr>
          </a:p>
        </p:txBody>
      </p:sp>
      <p:pic>
        <p:nvPicPr>
          <p:cNvPr id="4" name="Рисунок 3" descr="15569959_1201015375_jablok5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071688"/>
            <a:ext cx="4265613" cy="39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99592" y="0"/>
            <a:ext cx="77048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alibri" pitchFamily="34" charset="0"/>
              </a:rPr>
              <a:t>Где  встретились поп </a:t>
            </a:r>
            <a:r>
              <a:rPr lang="ru-RU" sz="4000" b="1" dirty="0">
                <a:latin typeface="Calibri" pitchFamily="34" charset="0"/>
              </a:rPr>
              <a:t>с </a:t>
            </a:r>
            <a:r>
              <a:rPr lang="ru-RU" sz="4000" b="1" dirty="0" err="1">
                <a:latin typeface="Calibri" pitchFamily="34" charset="0"/>
              </a:rPr>
              <a:t>Балдой</a:t>
            </a:r>
            <a:r>
              <a:rPr lang="en-US" sz="4000" b="1" dirty="0">
                <a:latin typeface="Calibri" pitchFamily="34" charset="0"/>
              </a:rPr>
              <a:t>?</a:t>
            </a:r>
            <a:endParaRPr lang="ru-RU" sz="4000" b="1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444208" y="6093296"/>
            <a:ext cx="23947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</a:rPr>
              <a:t>(на базаре)</a:t>
            </a:r>
            <a:endParaRPr lang="ru-RU" sz="2800" b="1" dirty="0">
              <a:latin typeface="Calibri" pitchFamily="34" charset="0"/>
            </a:endParaRPr>
          </a:p>
        </p:txBody>
      </p:sp>
      <p:pic>
        <p:nvPicPr>
          <p:cNvPr id="4" name="Рисунок 3" descr="skazka.o.pope.i.o.rabotnike.ego.balde.avi.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507763" cy="521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188640"/>
            <a:ext cx="83884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  <a:cs typeface="Times New Roman" pitchFamily="18" charset="0"/>
              </a:rPr>
              <a:t>Кто верный сторож</a:t>
            </a:r>
          </a:p>
          <a:p>
            <a:pPr algn="ctr"/>
            <a:r>
              <a:rPr lang="ru-RU" sz="4000" b="1" dirty="0">
                <a:latin typeface="Calibri" pitchFamily="34" charset="0"/>
                <a:cs typeface="Times New Roman" pitchFamily="18" charset="0"/>
              </a:rPr>
              <a:t> царя </a:t>
            </a:r>
            <a:r>
              <a:rPr lang="ru-RU" sz="4000" b="1" dirty="0" err="1">
                <a:latin typeface="Calibri" pitchFamily="34" charset="0"/>
                <a:cs typeface="Times New Roman" pitchFamily="18" charset="0"/>
              </a:rPr>
              <a:t>Дадона</a:t>
            </a:r>
            <a:r>
              <a:rPr lang="ru-RU" sz="4000" b="1" dirty="0">
                <a:latin typeface="Calibri" pitchFamily="34" charset="0"/>
                <a:cs typeface="Times New Roman" pitchFamily="18" charset="0"/>
              </a:rPr>
              <a:t>?</a:t>
            </a:r>
            <a:endParaRPr lang="ru-RU" sz="4000" b="1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71500" y="5429250"/>
            <a:ext cx="2178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  <a:cs typeface="Times New Roman" pitchFamily="18" charset="0"/>
              </a:rPr>
              <a:t>(петушок)</a:t>
            </a:r>
            <a:endParaRPr lang="ru-RU" sz="3600" b="1">
              <a:latin typeface="Calibri" pitchFamily="34" charset="0"/>
            </a:endParaRPr>
          </a:p>
        </p:txBody>
      </p:sp>
      <p:pic>
        <p:nvPicPr>
          <p:cNvPr id="4" name="Рисунок 3" descr="petuh0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484784"/>
            <a:ext cx="3589560" cy="472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-73023" y="0"/>
            <a:ext cx="921702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  <a:cs typeface="Times New Roman" pitchFamily="18" charset="0"/>
              </a:rPr>
              <a:t>Как называла </a:t>
            </a:r>
            <a:r>
              <a:rPr lang="ru-RU" sz="4000" b="1" dirty="0" smtClean="0">
                <a:latin typeface="Calibri" pitchFamily="34" charset="0"/>
                <a:cs typeface="Times New Roman" pitchFamily="18" charset="0"/>
              </a:rPr>
              <a:t>царица </a:t>
            </a:r>
            <a:r>
              <a:rPr lang="ru-RU" sz="4000" b="1" dirty="0">
                <a:latin typeface="Calibri" pitchFamily="34" charset="0"/>
                <a:cs typeface="Times New Roman" pitchFamily="18" charset="0"/>
              </a:rPr>
              <a:t>волшебное </a:t>
            </a:r>
            <a:r>
              <a:rPr lang="ru-RU" sz="4000" b="1" dirty="0" smtClean="0">
                <a:latin typeface="Calibri" pitchFamily="34" charset="0"/>
                <a:cs typeface="Times New Roman" pitchFamily="18" charset="0"/>
              </a:rPr>
              <a:t>зеркальце, что ему говорила?</a:t>
            </a:r>
            <a:endParaRPr lang="ru-RU" sz="4000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8914" name="Прямоугольник 2"/>
          <p:cNvSpPr>
            <a:spLocks noChangeArrowheads="1"/>
          </p:cNvSpPr>
          <p:nvPr/>
        </p:nvSpPr>
        <p:spPr bwMode="auto">
          <a:xfrm>
            <a:off x="500063" y="6000750"/>
            <a:ext cx="31003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  <a:cs typeface="Times New Roman" pitchFamily="18" charset="0"/>
              </a:rPr>
              <a:t>(свет мой, зеркальце)</a:t>
            </a:r>
            <a:endParaRPr lang="ru-RU" sz="2400" b="1">
              <a:latin typeface="Calibri" pitchFamily="34" charset="0"/>
            </a:endParaRPr>
          </a:p>
        </p:txBody>
      </p:sp>
      <p:pic>
        <p:nvPicPr>
          <p:cNvPr id="38915" name="Рисунок 4" descr="skazka_o_m.carevne_i_7_bogaturyx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32756"/>
            <a:ext cx="7498804" cy="476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51520" y="0"/>
            <a:ext cx="86409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  <a:cs typeface="Times New Roman" pitchFamily="18" charset="0"/>
              </a:rPr>
              <a:t>Сказочное существо, </a:t>
            </a:r>
            <a:r>
              <a:rPr lang="ru-RU" sz="4000" b="1" dirty="0" smtClean="0">
                <a:latin typeface="Calibri" pitchFamily="34" charset="0"/>
                <a:cs typeface="Times New Roman" pitchFamily="18" charset="0"/>
              </a:rPr>
              <a:t>жившее </a:t>
            </a:r>
            <a:r>
              <a:rPr lang="ru-RU" sz="4000" b="1" dirty="0">
                <a:latin typeface="Calibri" pitchFamily="34" charset="0"/>
                <a:cs typeface="Times New Roman" pitchFamily="18" charset="0"/>
              </a:rPr>
              <a:t>в </a:t>
            </a:r>
            <a:r>
              <a:rPr lang="ru-RU" sz="4000" b="1" dirty="0" err="1">
                <a:latin typeface="Calibri" pitchFamily="34" charset="0"/>
                <a:cs typeface="Times New Roman" pitchFamily="18" charset="0"/>
              </a:rPr>
              <a:t>море-окияне</a:t>
            </a:r>
            <a:r>
              <a:rPr lang="en-US" sz="4000" b="1" dirty="0">
                <a:latin typeface="Calibri" pitchFamily="34" charset="0"/>
                <a:cs typeface="Times New Roman" pitchFamily="18" charset="0"/>
              </a:rPr>
              <a:t>?</a:t>
            </a:r>
            <a:endParaRPr lang="ru-RU" sz="4000" b="1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00625" y="5857875"/>
            <a:ext cx="3055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  <a:cs typeface="Times New Roman" pitchFamily="18" charset="0"/>
              </a:rPr>
              <a:t>(золотая рыбка)</a:t>
            </a:r>
            <a:endParaRPr lang="ru-RU" sz="3200" b="1">
              <a:latin typeface="Calibri" pitchFamily="34" charset="0"/>
            </a:endParaRPr>
          </a:p>
        </p:txBody>
      </p:sp>
      <p:pic>
        <p:nvPicPr>
          <p:cNvPr id="4" name="Picture 10" descr="http://img-fotki.yandex.ru/get/6410/16969765.50/0_69197_fe386da9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71399"/>
            <a:ext cx="4392488" cy="61866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14313" y="285750"/>
            <a:ext cx="87915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6600" b="1">
                <a:latin typeface="Calibri" pitchFamily="34" charset="0"/>
                <a:cs typeface="Times New Roman" pitchFamily="18" charset="0"/>
              </a:rPr>
              <a:t>Кто чахнет над златом?</a:t>
            </a:r>
            <a:endParaRPr lang="ru-RU" sz="6600" b="1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143750" y="6000750"/>
            <a:ext cx="1435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  <a:cs typeface="Times New Roman" pitchFamily="18" charset="0"/>
              </a:rPr>
              <a:t>(кощей)</a:t>
            </a:r>
            <a:endParaRPr lang="ru-RU" sz="2800" b="1">
              <a:latin typeface="Calibri" pitchFamily="34" charset="0"/>
            </a:endParaRPr>
          </a:p>
        </p:txBody>
      </p:sp>
      <p:pic>
        <p:nvPicPr>
          <p:cNvPr id="4" name="Рисунок 3" descr="0018-015-Koschej-i-Kikimor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785938"/>
            <a:ext cx="3586163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2786063" y="2571750"/>
            <a:ext cx="3071812" cy="10287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0500"/>
            <a:ext cx="2128838" cy="16383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4" name="Рисунок 3" descr="пушкин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0"/>
            <a:ext cx="6000750" cy="677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5998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  <a:cs typeface="Times New Roman" pitchFamily="18" charset="0"/>
              </a:rPr>
              <a:t>Золотое украшение дуба</a:t>
            </a:r>
            <a:r>
              <a:rPr lang="en-US" sz="4000" b="1" dirty="0">
                <a:latin typeface="Calibri" pitchFamily="34" charset="0"/>
                <a:cs typeface="Times New Roman" pitchFamily="18" charset="0"/>
              </a:rPr>
              <a:t>?</a:t>
            </a:r>
            <a:endParaRPr lang="ru-RU" sz="4000" b="1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444208" y="0"/>
            <a:ext cx="129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Calibri" pitchFamily="34" charset="0"/>
                <a:cs typeface="Times New Roman" pitchFamily="18" charset="0"/>
              </a:rPr>
              <a:t>(цепь)</a:t>
            </a:r>
            <a:endParaRPr lang="ru-RU" sz="3200" b="1" dirty="0"/>
          </a:p>
        </p:txBody>
      </p:sp>
      <p:pic>
        <p:nvPicPr>
          <p:cNvPr id="15362" name="Picture 2" descr="https://ds05.infourok.ru/uploads/ex/1238/000751af-c1a8e618/hello_html_65899d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6192688" cy="4968552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526703"/>
            <a:ext cx="723794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Кто  когда идет направо песнь заводит,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налево-сказки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 говорил? ( кот ученый)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142875" y="142875"/>
            <a:ext cx="62531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800" b="1">
                <a:latin typeface="Calibri" pitchFamily="34" charset="0"/>
                <a:cs typeface="Times New Roman" pitchFamily="18" charset="0"/>
              </a:rPr>
              <a:t>Обитательница шатра,</a:t>
            </a:r>
          </a:p>
          <a:p>
            <a:pPr algn="ctr"/>
            <a:r>
              <a:rPr lang="ru-RU" sz="4800" b="1">
                <a:latin typeface="Calibri" pitchFamily="34" charset="0"/>
                <a:cs typeface="Times New Roman" pitchFamily="18" charset="0"/>
              </a:rPr>
              <a:t> покорившая Дадона </a:t>
            </a:r>
            <a:endParaRPr lang="en-US" sz="4800" b="1"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4800" b="1">
                <a:latin typeface="Calibri" pitchFamily="34" charset="0"/>
                <a:cs typeface="Times New Roman" pitchFamily="18" charset="0"/>
              </a:rPr>
              <a:t>своей красотой</a:t>
            </a:r>
            <a:r>
              <a:rPr lang="en-US" sz="4800" b="1">
                <a:latin typeface="Calibri" pitchFamily="34" charset="0"/>
                <a:cs typeface="Times New Roman" pitchFamily="18" charset="0"/>
              </a:rPr>
              <a:t>?</a:t>
            </a:r>
            <a:endParaRPr lang="ru-RU" sz="4800" b="1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0" y="6072188"/>
            <a:ext cx="3797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  <a:cs typeface="Times New Roman" pitchFamily="18" charset="0"/>
              </a:rPr>
              <a:t>(Шамаханская царица)</a:t>
            </a:r>
            <a:endParaRPr lang="ru-RU" sz="2800" b="1"/>
          </a:p>
        </p:txBody>
      </p:sp>
      <p:pic>
        <p:nvPicPr>
          <p:cNvPr id="8" name="Рисунок 7" descr="768373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2643188"/>
            <a:ext cx="38100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3"/>
          <p:cNvSpPr>
            <a:spLocks noGrp="1"/>
          </p:cNvSpPr>
          <p:nvPr>
            <p:ph type="title"/>
          </p:nvPr>
        </p:nvSpPr>
        <p:spPr>
          <a:xfrm>
            <a:off x="539552" y="836712"/>
            <a:ext cx="7814071" cy="1354459"/>
          </a:xfrm>
        </p:spPr>
        <p:txBody>
          <a:bodyPr/>
          <a:lstStyle/>
          <a:p>
            <a:r>
              <a:rPr lang="ru-RU" sz="5400" b="1" dirty="0" smtClean="0"/>
              <a:t>СПАСИБО </a:t>
            </a:r>
            <a:br>
              <a:rPr lang="ru-RU" sz="5400" b="1" dirty="0" smtClean="0"/>
            </a:br>
            <a:r>
              <a:rPr lang="ru-RU" sz="5400" b="1" dirty="0" smtClean="0"/>
              <a:t>ЗА ВНИМАНИЕ!</a:t>
            </a:r>
          </a:p>
        </p:txBody>
      </p:sp>
      <p:pic>
        <p:nvPicPr>
          <p:cNvPr id="25602" name="Picture 2" descr="Картинки по сказкам А.С. Пушкина для д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Картинки по сказкам А.С. Пушкина дл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140968"/>
            <a:ext cx="2428878" cy="3390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https://vospitatel-sada.ru/kartinki/2021/06/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4452" y="3284984"/>
            <a:ext cx="2983019" cy="324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http://img-fotki.yandex.ru/get/6410/16969765.50/0_69197_fe386da9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1588137" cy="2236812"/>
          </a:xfrm>
          <a:prstGeom prst="rect">
            <a:avLst/>
          </a:prstGeom>
          <a:noFill/>
        </p:spPr>
      </p:pic>
      <p:pic>
        <p:nvPicPr>
          <p:cNvPr id="25614" name="Picture 14" descr="http://img-fotki.yandex.ru/get/6725/16969765.1b4/0_87a16_b399c307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412776"/>
            <a:ext cx="1250091" cy="1777380"/>
          </a:xfrm>
          <a:prstGeom prst="rect">
            <a:avLst/>
          </a:prstGeom>
          <a:noFill/>
        </p:spPr>
      </p:pic>
      <p:pic>
        <p:nvPicPr>
          <p:cNvPr id="25616" name="Picture 16" descr="золотая рыб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260648"/>
            <a:ext cx="1403648" cy="169796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няня и отец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285750" y="1928813"/>
            <a:ext cx="8229600" cy="1143000"/>
          </a:xfrm>
        </p:spPr>
        <p:txBody>
          <a:bodyPr/>
          <a:lstStyle/>
          <a:p>
            <a:r>
              <a:rPr lang="ru-RU" sz="7200" b="1" smtClean="0"/>
              <a:t>ПОСМОТРИТЕ ВНИМАТЕЛЬНО И НАЗОВИТЕ СКАЗКУ: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1571625" y="3143250"/>
            <a:ext cx="5486400" cy="56673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5938" y="5643563"/>
            <a:ext cx="5486400" cy="804862"/>
          </a:xfrm>
        </p:spPr>
        <p:txBody>
          <a:bodyPr/>
          <a:lstStyle/>
          <a:p>
            <a:r>
              <a:rPr lang="ru-RU" sz="3200" b="1" i="1" smtClean="0"/>
              <a:t>Сказка о мертвой царевне и о семи богатырях."</a:t>
            </a:r>
            <a:endParaRPr lang="ru-RU" sz="3200" b="1" smtClean="0"/>
          </a:p>
        </p:txBody>
      </p:sp>
      <p:pic>
        <p:nvPicPr>
          <p:cNvPr id="9" name="Picture 4" descr="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0398" b="20398"/>
          <a:stretch>
            <a:fillRect/>
          </a:stretch>
        </p:blipFill>
        <p:spPr>
          <a:xfrm>
            <a:off x="1428750" y="357188"/>
            <a:ext cx="6477000" cy="4857750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000250" y="2857500"/>
            <a:ext cx="5129213" cy="4953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1490662"/>
          </a:xfrm>
        </p:spPr>
        <p:txBody>
          <a:bodyPr/>
          <a:lstStyle/>
          <a:p>
            <a:pPr algn="ctr"/>
            <a:r>
              <a:rPr lang="ru-RU" sz="4000" b="1" i="1" smtClean="0"/>
              <a:t>"Сказка о золотом петушке." </a:t>
            </a:r>
            <a:endParaRPr lang="ru-RU" sz="4000" b="1" smtClean="0"/>
          </a:p>
          <a:p>
            <a:pPr algn="ctr"/>
            <a:endParaRPr lang="ru-RU" sz="4000" b="1" smtClean="0"/>
          </a:p>
        </p:txBody>
      </p:sp>
      <p:pic>
        <p:nvPicPr>
          <p:cNvPr id="11" name="Рисунок 10" descr="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643" r="12643"/>
          <a:stretch>
            <a:fillRect/>
          </a:stretch>
        </p:blipFill>
        <p:spPr/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357438" y="2571750"/>
            <a:ext cx="5486400" cy="56673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3200" b="1" i="1" smtClean="0"/>
              <a:t>"Сказка о рыбаке и рыбке." </a:t>
            </a:r>
            <a:endParaRPr lang="ru-RU" sz="3200" b="1" smtClean="0"/>
          </a:p>
          <a:p>
            <a:endParaRPr lang="ru-RU" sz="3200" b="1" smtClean="0"/>
          </a:p>
        </p:txBody>
      </p:sp>
      <p:pic>
        <p:nvPicPr>
          <p:cNvPr id="5" name="Picture 4" descr="7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6046" r="6046"/>
          <a:stretch>
            <a:fillRect/>
          </a:stretch>
        </p:blipFill>
        <p:spPr>
          <a:xfrm>
            <a:off x="1428750" y="214313"/>
            <a:ext cx="6667500" cy="5000625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785938" y="2714625"/>
            <a:ext cx="5486400" cy="56673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1276350"/>
          </a:xfrm>
        </p:spPr>
        <p:txBody>
          <a:bodyPr/>
          <a:lstStyle/>
          <a:p>
            <a:r>
              <a:rPr lang="ru-RU" sz="3600" b="1" i="1" smtClean="0"/>
              <a:t>"Сказка о попе и о работнике его Балде." </a:t>
            </a:r>
            <a:endParaRPr lang="ru-RU" sz="3600" b="1" smtClean="0"/>
          </a:p>
        </p:txBody>
      </p:sp>
      <p:pic>
        <p:nvPicPr>
          <p:cNvPr id="5" name="Picture 4" descr="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753" b="5753"/>
          <a:stretch>
            <a:fillRect/>
          </a:stretch>
        </p:blipFill>
        <p:spPr>
          <a:xfrm>
            <a:off x="928688" y="214313"/>
            <a:ext cx="6643687" cy="5078412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1857375" y="2786063"/>
            <a:ext cx="5486400" cy="5667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" name="Рисунок 4" descr="789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1512" b="21512"/>
          <a:stretch>
            <a:fillRect/>
          </a:stretch>
        </p:blipFill>
        <p:spPr>
          <a:xfrm>
            <a:off x="1214438" y="357188"/>
            <a:ext cx="6581775" cy="493553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1276350"/>
          </a:xfrm>
        </p:spPr>
        <p:txBody>
          <a:bodyPr/>
          <a:lstStyle/>
          <a:p>
            <a:pPr algn="ctr"/>
            <a:r>
              <a:rPr lang="ru-RU" sz="3600" b="1" i="1" smtClean="0"/>
              <a:t>Сказочная поэма "Руслан и Людмила."</a:t>
            </a:r>
            <a:endParaRPr lang="ru-RU" sz="3600" b="1" smtClean="0"/>
          </a:p>
          <a:p>
            <a:pPr algn="ctr"/>
            <a:endParaRPr lang="ru-RU" sz="3600" b="1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190</Words>
  <Application>Microsoft Office PowerPoint</Application>
  <PresentationFormat>Экран (4:3)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МУНИЦИПАЛЬНОЕ БЮДЖЕТНОЕ ОБЩЕОБРАЗОВАТЕЛЬНОЕ УЧРЕЖДЕНИЕ «СРЕДНЯЯ ОБЩЕОБРАЗОВАТЕЛЬНАЯ ШКОЛА-ДЕТСКИЙ САД №37» МУНИЦИПАЛЬНОГО ОБРАЗОВАНИЯ ГОРОДСКОЙ ОКРУГ СИМФЕРОПОЛЬ   РЕСПУБЛИКИ КРЫМ   </vt:lpstr>
      <vt:lpstr>Слайд 2</vt:lpstr>
      <vt:lpstr>Слайд 3</vt:lpstr>
      <vt:lpstr>ПОСМОТРИТЕ ВНИМАТЕЛЬНО И НАЗОВИТЕ СКАЗКУ:</vt:lpstr>
      <vt:lpstr>Слайд 5</vt:lpstr>
      <vt:lpstr>Слайд 6</vt:lpstr>
      <vt:lpstr>Слайд 7</vt:lpstr>
      <vt:lpstr>Слайд 8</vt:lpstr>
      <vt:lpstr>Слайд 9</vt:lpstr>
      <vt:lpstr>Слайд 10</vt:lpstr>
      <vt:lpstr>ИГРА «УГАДАЙ-КА» ПОДУМАЙТЕ И СКАЖИТЕ: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ИГРА-ВИКТОРИНА</dc:title>
  <dc:creator>Alena</dc:creator>
  <cp:lastModifiedBy>ma</cp:lastModifiedBy>
  <cp:revision>44</cp:revision>
  <dcterms:created xsi:type="dcterms:W3CDTF">2013-06-05T21:05:48Z</dcterms:created>
  <dcterms:modified xsi:type="dcterms:W3CDTF">2022-05-16T00:45:43Z</dcterms:modified>
</cp:coreProperties>
</file>