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66" r:id="rId4"/>
    <p:sldId id="265" r:id="rId5"/>
    <p:sldId id="264" r:id="rId6"/>
    <p:sldId id="263" r:id="rId7"/>
    <p:sldId id="261" r:id="rId8"/>
    <p:sldId id="260" r:id="rId9"/>
    <p:sldId id="259" r:id="rId10"/>
    <p:sldId id="258" r:id="rId11"/>
    <p:sldId id="257" r:id="rId12"/>
    <p:sldId id="269" r:id="rId13"/>
    <p:sldId id="270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409" autoAdjust="0"/>
    <p:restoredTop sz="94660"/>
  </p:normalViewPr>
  <p:slideViewPr>
    <p:cSldViewPr>
      <p:cViewPr varScale="1">
        <p:scale>
          <a:sx n="39" d="100"/>
          <a:sy n="39" d="100"/>
        </p:scale>
        <p:origin x="-91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8.xml"/><Relationship Id="rId1" Type="http://schemas.openxmlformats.org/officeDocument/2006/relationships/video" Target="file:///C:\Users\&#1040;&#1076;&#1084;&#1080;&#1085;\Desktop\&#1040;&#1076;&#1084;&#1080;&#1085;\&#1064;&#1082;&#1086;&#1083;&#1072;\&#1057;&#1090;&#1086;&#1083;&#1103;&#1088;&#1085;&#1086;&#1077;%20&#1076;&#1077;&#1083;&#1086;\&#1054;&#1090;&#1082;&#1088;&#1099;&#1090;&#1099;&#1077;%20&#1091;&#1088;&#1086;&#1082;&#1080;\&#1069;&#1083;&#1077;&#1082;&#1090;&#1088;&#1080;&#1095;&#1077;&#1089;&#1082;&#1072;&#1103;%20&#1076;&#1088;&#1077;&#1083;&#1100;\&#1055;&#1088;&#1080;&#1085;&#1094;&#1080;&#1087;%20&#1088;&#1072;&#1073;&#1086;&#1090;&#1099;.wmv" TargetMode="External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8.xml"/><Relationship Id="rId1" Type="http://schemas.openxmlformats.org/officeDocument/2006/relationships/video" Target="file:///C:\Users\&#1040;&#1076;&#1084;&#1080;&#1085;\Desktop\&#1057;&#1091;&#1087;&#1077;&#1088;%20&#1092;&#1080;&#1079;&#1082;&#1091;&#1083;&#1100;&#1090;&#1084;&#1080;&#1085;&#1091;&#1090;&#1082;&#1072;%20&#1076;&#1083;&#1103;%20&#1091;&#1088;&#1086;&#1082;&#1072;.mp4" TargetMode="External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Админ\Desktop\green-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763688" y="5373216"/>
            <a:ext cx="5472608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r"/>
            <a:r>
              <a:rPr lang="ru-RU" sz="4000" b="1" cap="all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Электрическая</a:t>
            </a:r>
            <a:r>
              <a:rPr lang="ru-RU" sz="3600" b="1" cap="all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ru-RU" sz="4000" b="1" cap="all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дрель</a:t>
            </a:r>
            <a:endParaRPr lang="ru-RU" sz="3600" b="1" cap="all" dirty="0">
              <a:ln w="0"/>
              <a:solidFill>
                <a:schemeClr val="tx2">
                  <a:lumMod val="75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1030" name="Picture 6" descr="http://www.instrabud.com.ua/sites/instrabud.com.ua/files/imagecache/product_full/bosh_dril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260648"/>
            <a:ext cx="7856612" cy="51483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дмин\Desktop\green-5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Принцип работы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-1444706" y="116632"/>
            <a:ext cx="11993433" cy="67413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755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дмин\Desktop\green-5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Супер физкультминутка для урока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-34212" y="-21022"/>
            <a:ext cx="9178212" cy="6883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Админ\Desktop\green-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611560" y="2204864"/>
            <a:ext cx="806489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  <a:t>ТЕХНИКА БЕЗОПАСНОСТИ </a:t>
            </a:r>
          </a:p>
          <a:p>
            <a:pPr algn="ctr">
              <a:lnSpc>
                <a:spcPct val="150000"/>
              </a:lnSpc>
            </a:pPr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  <a:t>ПРИ РАБОТЕ С ЭЛЕКТРИЧЕСКОЙ ДРЕЛЬЮ</a:t>
            </a:r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дмин\Desktop\green-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852936"/>
            <a:ext cx="8676456" cy="1287016"/>
          </a:xfrm>
        </p:spPr>
        <p:txBody>
          <a:bodyPr>
            <a:noAutofit/>
          </a:bodyPr>
          <a:lstStyle/>
          <a:p>
            <a:pPr algn="l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  <a:t>1. Работаем только исправным инструментом.</a:t>
            </a:r>
            <a:b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</a:b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  <a:t>2. Рабочее место должно быть хорошо освещено и не захламлено.</a:t>
            </a:r>
            <a:b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</a:b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  <a:t>3. При работе не отвлекаемся на посторонние дела, будьте предельно внимательно, следим за тем, что делаем.</a:t>
            </a:r>
            <a:b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</a:b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  <a:t>4. При сверлении электродрель держим перпендикулярно к заготовке.</a:t>
            </a:r>
            <a:b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</a:b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  <a:t>5. Не прилагаем особые усилия при работе. </a:t>
            </a:r>
            <a:b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</a:b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  <a:t>6. При сверлении сквозных отверстии в конце сверления во избежание  заедания нажим следует несколько ослабить.</a:t>
            </a:r>
            <a:b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</a:b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  <a:t>7. При длительных работах делаем перерыв для остывания инструмента.</a:t>
            </a:r>
            <a:b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</a:b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  <a:t>8. О любых неисправностях сообщаем учителю.</a:t>
            </a:r>
            <a:b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</a:b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  <a:t>9. После работы инструмент отключаем от сети, откручиваем сверло и кладем в инструментальный шкаф.</a:t>
            </a:r>
            <a:r>
              <a:rPr lang="ru-RU" sz="4000" b="1" dirty="0" smtClean="0"/>
              <a:t/>
            </a:r>
            <a:br>
              <a:rPr lang="ru-RU" sz="4000" b="1" dirty="0" smtClean="0"/>
            </a:b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Админ\Desktop\green-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683568" y="2348880"/>
            <a:ext cx="777686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600" b="1" i="1" u="sng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  <a:t>Электрическая дрель </a:t>
            </a:r>
            <a:r>
              <a:rPr lang="ru-RU" sz="36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  <a:t>–</a:t>
            </a:r>
          </a:p>
          <a:p>
            <a:pPr algn="ctr">
              <a:lnSpc>
                <a:spcPct val="150000"/>
              </a:lnSpc>
            </a:pPr>
            <a:r>
              <a:rPr lang="ru-RU" sz="36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  <a:t> это электрический инструмент для сверления отверстий.</a:t>
            </a:r>
            <a:endParaRPr lang="ru-RU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Админ\Desktop\green-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539552" y="0"/>
            <a:ext cx="8208912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  <a:t>Первая </a:t>
            </a:r>
            <a:r>
              <a:rPr lang="ru-RU" sz="3600" b="1" i="1" u="sng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  <a:t>ручная дрель </a:t>
            </a:r>
            <a:r>
              <a:rPr lang="ru-RU" sz="36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  <a:t>была придумана еще в неолитическую эпоху. Дрель представляла собой комбинацию подручных, жизненно необходимых инструментов: </a:t>
            </a:r>
            <a:r>
              <a:rPr lang="ru-RU" sz="3600" b="1" i="1" u="sng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  <a:t>лука и сверла</a:t>
            </a:r>
            <a:r>
              <a:rPr lang="ru-RU" sz="36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  <a:t>,  вращение сверла достигалось за счет поворота лука. Одной рукой мастер покачивал лук, а другой прижимал сверло сверху. Так можно было добывать огонь, обрабатывать камень, делать другие нужные для того времени инструменты</a:t>
            </a:r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  <a:t> .</a:t>
            </a:r>
            <a:endParaRPr lang="ru-RU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Админ\Desktop\green-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100" name="Picture 4" descr="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Админ\Desktop\green-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0" y="5288340"/>
            <a:ext cx="9144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  <a:t>В 1895 году Эмиль </a:t>
            </a:r>
            <a:r>
              <a:rPr lang="ru-RU" sz="3200" b="1" i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  <a:t>Файн</a:t>
            </a:r>
            <a:r>
              <a:rPr lang="ru-RU" sz="32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  <a:t> изобрел первую ручную электрическую дрель, фирма </a:t>
            </a:r>
            <a:r>
              <a:rPr lang="en-US" sz="32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  <a:t>FEIN</a:t>
            </a:r>
            <a:endParaRPr lang="ru-RU" sz="3200" b="1" i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</a:endParaRPr>
          </a:p>
          <a:p>
            <a:pPr algn="ctr"/>
            <a:r>
              <a:rPr lang="en-US" sz="32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  <a:t> </a:t>
            </a:r>
            <a:r>
              <a:rPr lang="ru-RU" sz="32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  <a:t>(Штутгарт Германия).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</a:endParaRPr>
          </a:p>
        </p:txBody>
      </p:sp>
      <p:pic>
        <p:nvPicPr>
          <p:cNvPr id="5122" name="Picture 2" descr="http://rem-5.ru/d/37343/d/0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0"/>
            <a:ext cx="6542099" cy="53458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Админ\Desktop\green-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0" y="260648"/>
            <a:ext cx="91440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  <a:t>А первым предшественником электродрели  оказалась бормашина </a:t>
            </a:r>
          </a:p>
          <a:p>
            <a:pPr algn="ctr"/>
            <a:r>
              <a:rPr lang="ru-RU" sz="32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  <a:t>Джорджа Грина, созданная в 1875 году. Бормашина - это инструмент, который применяется в стоматологии для  </a:t>
            </a:r>
            <a:r>
              <a:rPr lang="ru-RU" sz="3200" b="1" i="1" u="sng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  <a:t>сверления</a:t>
            </a:r>
            <a:r>
              <a:rPr lang="ru-RU" sz="32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  <a:t> и чистки  больных зубов. 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</a:endParaRPr>
          </a:p>
        </p:txBody>
      </p:sp>
      <p:pic>
        <p:nvPicPr>
          <p:cNvPr id="6148" name="Picture 4" descr="http://bonus-ufa.ru/uploads/posts/2012-10/1349243951_IMG_447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284984"/>
            <a:ext cx="8568952" cy="34563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Админ\Desktop\green-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71400"/>
            <a:ext cx="9144000" cy="70294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827584" y="2852936"/>
            <a:ext cx="7632848" cy="1843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  <a:t>УСТРОЙСТВО </a:t>
            </a:r>
          </a:p>
          <a:p>
            <a:pPr algn="ctr">
              <a:lnSpc>
                <a:spcPct val="150000"/>
              </a:lnSpc>
            </a:pPr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  <a:t>ЭЛЕКТРИЧЕСКОЙ ДРЕЛИ</a:t>
            </a:r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дмин\Desktop\green-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1" name="Заголовок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Текст 1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https://ds04.infourok.ru/uploads/ex/0fb8/000887af-b3a6bcc0/hello_html_m1ff1674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6456" y="980728"/>
            <a:ext cx="8731088" cy="48965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Админ\Desktop\green-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0" y="3068960"/>
            <a:ext cx="8851364" cy="1843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  <a:t>ПРИНЦИП РАБОТЫ </a:t>
            </a:r>
          </a:p>
          <a:p>
            <a:pPr algn="ctr">
              <a:lnSpc>
                <a:spcPct val="150000"/>
              </a:lnSpc>
            </a:pPr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  <a:t>ЭЛЕКТРИЧЕСКОЙ ДРЕЛИ</a:t>
            </a:r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</TotalTime>
  <Words>143</Words>
  <Application>Microsoft Office PowerPoint</Application>
  <PresentationFormat>Экран (4:3)</PresentationFormat>
  <Paragraphs>15</Paragraphs>
  <Slides>13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1. Работаем только исправным инструментом. 2. Рабочее место должно быть хорошо освещено и не захламлено. 3. При работе не отвлекаемся на посторонние дела, будьте предельно внимательно, следим за тем, что делаем. 4. При сверлении электродрель держим перпендикулярно к заготовке. 5. Не прилагаем особые усилия при работе.  6. При сверлении сквозных отверстии в конце сверления во избежание  заедания нажим следует несколько ослабить. 7. При длительных работах делаем перерыв для остывания инструмента. 8. О любых неисправностях сообщаем учителю. 9. После работы инструмент отключаем от сети, откручиваем сверло и кладем в инструментальный шкаф.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</dc:creator>
  <cp:lastModifiedBy>Мастер</cp:lastModifiedBy>
  <cp:revision>11</cp:revision>
  <dcterms:created xsi:type="dcterms:W3CDTF">2016-02-24T03:14:44Z</dcterms:created>
  <dcterms:modified xsi:type="dcterms:W3CDTF">2022-05-16T01:00:28Z</dcterms:modified>
</cp:coreProperties>
</file>