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6" r:id="rId2"/>
    <p:sldId id="271" r:id="rId3"/>
    <p:sldId id="266" r:id="rId4"/>
    <p:sldId id="258" r:id="rId5"/>
    <p:sldId id="259" r:id="rId6"/>
    <p:sldId id="264" r:id="rId7"/>
    <p:sldId id="260" r:id="rId8"/>
    <p:sldId id="261" r:id="rId9"/>
    <p:sldId id="263" r:id="rId10"/>
    <p:sldId id="272" r:id="rId11"/>
    <p:sldId id="273" r:id="rId12"/>
    <p:sldId id="274" r:id="rId13"/>
    <p:sldId id="275" r:id="rId14"/>
    <p:sldId id="277" r:id="rId15"/>
    <p:sldId id="279" r:id="rId16"/>
    <p:sldId id="267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9" autoAdjust="0"/>
    <p:restoredTop sz="94348" autoAdjust="0"/>
  </p:normalViewPr>
  <p:slideViewPr>
    <p:cSldViewPr>
      <p:cViewPr varScale="1">
        <p:scale>
          <a:sx n="82" d="100"/>
          <a:sy n="82" d="100"/>
        </p:scale>
        <p:origin x="-1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43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279CC4-0FC6-4A5A-AFEA-DA84CEF7350E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572B0F-B0D9-47A8-8E10-9AC425FC3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679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97D1FA5-4950-470E-90EB-F5D2C3B93135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9CA33B3-76DE-475C-8BD2-42B1C4B83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704856" cy="2592288"/>
          </a:xfrm>
        </p:spPr>
        <p:txBody>
          <a:bodyPr/>
          <a:lstStyle/>
          <a:p>
            <a:pPr algn="ctr"/>
            <a:r>
              <a:rPr lang="ru-RU" b="1" dirty="0" smtClean="0"/>
              <a:t>Материалы </a:t>
            </a:r>
            <a:r>
              <a:rPr lang="ru-RU" b="1" smtClean="0"/>
              <a:t>из древесины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4E5E9-A964-4408-A7C7-B17FF2908CFD}" type="datetime1">
              <a:rPr lang="ru-RU" smtClean="0"/>
              <a:pPr/>
              <a:t>16.05.2022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Ручной лобзик</a:t>
            </a:r>
            <a:endParaRPr lang="ru-RU" dirty="0"/>
          </a:p>
        </p:txBody>
      </p:sp>
      <p:sp>
        <p:nvSpPr>
          <p:cNvPr id="25602" name="AutoShape 2" descr="chem rezat fane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chem rezat fane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 descr="chem rezat fane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7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88840"/>
            <a:ext cx="58959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ножовки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05064"/>
            <a:ext cx="4176464" cy="1602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556792"/>
            <a:ext cx="5076056" cy="2229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31" name="AutoShape 7" descr="chem rezat fane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284984"/>
            <a:ext cx="31432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79512" y="1412776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547664" y="314096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дереву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331640" y="580526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фанеры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436096" y="508518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металлу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Чтобы правильно распилить лист фанеры, ДСП, ДВП нужно учесть такие правила: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Сделать вертикальную засечку по линии распила. </a:t>
            </a:r>
          </a:p>
          <a:p>
            <a:r>
              <a:rPr lang="ru-RU" dirty="0" smtClean="0"/>
              <a:t>Наклонить полотно пилы до образования с плоскостью листа острого угла (от 30 до 45) и начать совершать плавные движения. </a:t>
            </a:r>
          </a:p>
          <a:p>
            <a:r>
              <a:rPr lang="ru-RU" dirty="0" smtClean="0"/>
              <a:t>Во избежание образования излома нужно придерживать отпиливаемую часть не занятой рукой.</a:t>
            </a:r>
          </a:p>
          <a:p>
            <a:r>
              <a:rPr lang="ru-RU" dirty="0" smtClean="0"/>
              <a:t>При окончании распила требуется снова придать полотну вертикальное положения и окончить работу, проведя нескольку движений перпендикулярно листу фанеры</a:t>
            </a:r>
          </a:p>
          <a:p>
            <a:r>
              <a:rPr lang="ru-RU" dirty="0" smtClean="0"/>
              <a:t>После того как будет выполнено отпиливание, срез заготовки необходимо обработать сначала с помощью напильника, а затем с применением наждачной бумаги. Срез нужно обрабатывать движениями от центра к краю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https://www.wikihow.com/images_en/thumb/f/f1/Cut-Plywood-Step-24.jpg/v4-728px-Cut-Plywood-Step-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6934200" cy="5200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u="sng" dirty="0" smtClean="0"/>
              <a:t>Правила безопасности труда при пилении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1. Ножовку следует класть в лоток зубьями от себя, чтобы рука не наткнулась на зубья, когда мы берём ножовку из лотка</a:t>
            </a:r>
            <a:endParaRPr lang="ru-RU" dirty="0" smtClean="0"/>
          </a:p>
          <a:p>
            <a:r>
              <a:rPr lang="ru-RU" b="1" dirty="0" smtClean="0"/>
              <a:t>2. Нельзя пользоваться тупой или гнутой ножовкой, потому что придётся увеличивать силу резания, а это опасно</a:t>
            </a:r>
            <a:endParaRPr lang="ru-RU" dirty="0" smtClean="0"/>
          </a:p>
          <a:p>
            <a:r>
              <a:rPr lang="ru-RU" b="1" dirty="0" smtClean="0"/>
              <a:t>3. При запиле используй  </a:t>
            </a:r>
            <a:r>
              <a:rPr lang="ru-RU" b="1" dirty="0" err="1" smtClean="0"/>
              <a:t>направитель</a:t>
            </a:r>
            <a:r>
              <a:rPr lang="ru-RU" b="1" dirty="0" smtClean="0"/>
              <a:t> или брусок потому, что при запиле ножовка может сорваться и поранить руку</a:t>
            </a:r>
            <a:endParaRPr lang="ru-RU" dirty="0" smtClean="0"/>
          </a:p>
          <a:p>
            <a:r>
              <a:rPr lang="ru-RU" b="1" dirty="0" smtClean="0"/>
              <a:t>4. При пилении необходимо применять упор, </a:t>
            </a:r>
            <a:r>
              <a:rPr lang="ru-RU" b="1" dirty="0" err="1" smtClean="0"/>
              <a:t>стусло</a:t>
            </a:r>
            <a:r>
              <a:rPr lang="ru-RU" b="1" dirty="0" smtClean="0"/>
              <a:t> чтобы более качественно выполнить работу</a:t>
            </a:r>
            <a:endParaRPr lang="ru-RU" dirty="0" smtClean="0"/>
          </a:p>
          <a:p>
            <a:r>
              <a:rPr lang="ru-RU" b="1" dirty="0" smtClean="0"/>
              <a:t>5. Не держите левую руку на линии распила потому, что– ножовка может вырваться из пропила и поранить руку</a:t>
            </a:r>
            <a:endParaRPr lang="ru-RU" dirty="0" smtClean="0"/>
          </a:p>
          <a:p>
            <a:r>
              <a:rPr lang="ru-RU" b="1" dirty="0" smtClean="0"/>
              <a:t>6. Не оставляйте пилу в пропиле, если работа временно прекращена,  потому что ножовка может упасть и сломаться, повредить пол, верстак, или ноги работающего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1  на брусках указаны цифры, поставьте номер бруска и подпишите название (фанера, ДСП, ДВП)</a:t>
            </a:r>
          </a:p>
          <a:p>
            <a:r>
              <a:rPr lang="ru-RU" dirty="0" smtClean="0"/>
              <a:t>2.  ЗАПИШИТЕ ПОЛНОЕ НАЗВАНИЕ ПЛИТ И ИЗ ЧЕГО ИХ ПОЛУЧАЮТ</a:t>
            </a:r>
          </a:p>
          <a:p>
            <a:r>
              <a:rPr lang="ru-RU" dirty="0" smtClean="0"/>
              <a:t>ДВП – </a:t>
            </a:r>
          </a:p>
          <a:p>
            <a:r>
              <a:rPr lang="ru-RU" dirty="0" smtClean="0"/>
              <a:t>ДСП-</a:t>
            </a:r>
          </a:p>
          <a:p>
            <a:r>
              <a:rPr lang="ru-RU" dirty="0" smtClean="0"/>
              <a:t>ФАНЕРА</a:t>
            </a:r>
          </a:p>
          <a:p>
            <a:r>
              <a:rPr lang="ru-RU" dirty="0" smtClean="0"/>
              <a:t>3. под каким углом необходимо расположить ножовку при распиливании фанеры, ДСП, ДВП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802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Практическая работа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1628800"/>
            <a:ext cx="33909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</a:rPr>
              <a:t>домик для белки</a:t>
            </a:r>
            <a:endParaRPr lang="ru-RU" sz="8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.pinimg.com/originals/56/13/de/5613ded43ae5ddcf99cb7fc06df85e8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2940"/>
            <a:ext cx="7488832" cy="666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40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odstroy.ru/wp-content/uploads/1/9/3/193045c69bfc789b185fd2d07ba26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Шпон. Получение и применение  шпона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1484784"/>
            <a:ext cx="9144000" cy="537321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Шпон — тонкий слой древесины, который срезается ножом специального станка с бревна, пропаренного в горячей воде. Шпон получают двумя способами: строганием и лущением.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1800" dirty="0" smtClean="0"/>
              <a:t>При строгании бревно неподвижно, а нож двигается вперед и назад и слой за слоем срезает древесину. При лущении бревно вращается, а неподвижный нож срезает тонкий слой древесины. Строганный шпон используют для облицовки мебели, а лущеный — для изготовления фанеры</a:t>
            </a:r>
          </a:p>
          <a:p>
            <a:endParaRPr lang="ru-RU" sz="2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348880"/>
            <a:ext cx="419267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367304"/>
            <a:ext cx="4032448" cy="264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Фанера. Получение и применение  фанеры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1484784"/>
            <a:ext cx="9144000" cy="537321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Ее получают склеиванием трех и более листов лущеного шпона. Соединенные листы располагают так, чтобы направление волокон в них было перпендикулярно друг - другу. Фанеру изготовляют из древесины берёзы, ольхи, ясеня, дуба, липы, осины, тополя, клёна, сосны, пихты, кедра и лиственницы.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2000" dirty="0" smtClean="0"/>
          </a:p>
          <a:p>
            <a:r>
              <a:rPr lang="ru-RU" sz="1800" dirty="0" smtClean="0"/>
              <a:t>Для склеивания фанеры применяют разные клеи. Бакелитовая фанера обладает большой водостойкостью и прочностью </a:t>
            </a:r>
          </a:p>
          <a:p>
            <a:endParaRPr lang="ru-RU" sz="2000" dirty="0" smtClean="0"/>
          </a:p>
          <a:p>
            <a:endParaRPr lang="ru-RU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08920"/>
            <a:ext cx="273630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708920"/>
            <a:ext cx="424847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Применение  фанеры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1484784"/>
            <a:ext cx="9144000" cy="537321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Фанера отличается от других листовых материалов однородностью, меньшим короблением и растрескиванием в различных условиях применения. Фанера прочнее древесины, почти не рассыхается и не растрескивается, хорошо гнется и обрабатывается. Её используют для облицовки дверей и панелей, изготовления чердачных перекрытий, ее применяют в качестве лицевой отделки; в мебельном производстве из фанеры изготовляют задние стенки шкафов, книжных полок, стульев, столешниц и других изделий.</a:t>
            </a:r>
            <a:br>
              <a:rPr lang="ru-RU" sz="1800" dirty="0" smtClean="0"/>
            </a:br>
            <a:r>
              <a:rPr lang="ru-RU" sz="1800" dirty="0" smtClean="0"/>
              <a:t>Фанеру делают в основном из древесины березы</a:t>
            </a:r>
          </a:p>
          <a:p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933056"/>
            <a:ext cx="3475037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05064"/>
            <a:ext cx="3389376" cy="2352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</a:t>
            </a:r>
            <a:r>
              <a:rPr lang="ru-RU" dirty="0" smtClean="0"/>
              <a:t>ревесно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тружечная </a:t>
            </a:r>
            <a:r>
              <a:rPr lang="ru-RU" dirty="0" smtClean="0">
                <a:solidFill>
                  <a:srgbClr val="FF0000"/>
                </a:solidFill>
              </a:rPr>
              <a:t>П</a:t>
            </a:r>
            <a:r>
              <a:rPr lang="ru-RU" dirty="0" smtClean="0"/>
              <a:t>лита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0" y="1484784"/>
            <a:ext cx="9144000" cy="537321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ДСП древесностружечная плита. Процесс изготовления ДСП состоит из пяти этапов: измельчения древесины, высушивания опилок в потоке тёплого воздуха, проклеивания смолой, прессования,  шлифования.  Выпускают  ДСП  трёх  марок: П-1, П-2, П-3. Наиболее плотными являются плиты П-3. Из них делают подоконники, перегородки, полы и потолки. Для применения в мебельном производстве ДСП облицовывают строганным шпоном, пластиком, бумажно-слоистым пластиком (ламинатом)  и лаком получая красивую гладкую поверхность. Выпускают ДСП толщиной от 10 до 26 мм.</a:t>
            </a:r>
          </a:p>
          <a:p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21088"/>
            <a:ext cx="308292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005064"/>
            <a:ext cx="310133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</a:t>
            </a:r>
            <a:r>
              <a:rPr lang="ru-RU" dirty="0" smtClean="0"/>
              <a:t>ревесно</a:t>
            </a:r>
            <a:r>
              <a:rPr lang="ru-RU" dirty="0" smtClean="0">
                <a:solidFill>
                  <a:srgbClr val="FF0000"/>
                </a:solidFill>
              </a:rPr>
              <a:t>В</a:t>
            </a:r>
            <a:r>
              <a:rPr lang="ru-RU" dirty="0" smtClean="0"/>
              <a:t>олокнистая </a:t>
            </a:r>
            <a:r>
              <a:rPr lang="ru-RU" dirty="0" smtClean="0">
                <a:solidFill>
                  <a:srgbClr val="FF0000"/>
                </a:solidFill>
              </a:rPr>
              <a:t>П</a:t>
            </a:r>
            <a:r>
              <a:rPr lang="ru-RU" dirty="0" smtClean="0"/>
              <a:t>литы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1484784"/>
            <a:ext cx="9144000" cy="537321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ДВП – древесноволокнистые плиты  - листовой материал, изготовленный методом горячего прессования. ДВП изготавливают из измельченной древесной массы с добавлением мелко нарезанной соломы, отходов от переработки льна, хлопка и др. Они также выпускаются в виде больших листов, имеют красивый внешний вид, хорошо обрабатываются, поэтому широко применяются для внутренней отделки  стен  и  потолков, дверей  и  т. п. Из ДВП изготавливают конструкционные элементы мебели, задние стенки и полки шкафов и тумб, нижние полки у диванов, выдвижные ящики, спинки кроватей, перегородки. </a:t>
            </a:r>
            <a:endParaRPr lang="ru-RU" sz="800" dirty="0" smtClean="0"/>
          </a:p>
          <a:p>
            <a:pPr>
              <a:buNone/>
            </a:pPr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      				</a:t>
            </a:r>
            <a:r>
              <a:rPr lang="ru-RU" sz="1800" dirty="0" smtClean="0"/>
              <a:t>Лицевая и обратная сторона ДВП</a:t>
            </a:r>
            <a:endParaRPr lang="ru-RU" sz="2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861048"/>
            <a:ext cx="1806550" cy="18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933056"/>
            <a:ext cx="1806550" cy="18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861048"/>
            <a:ext cx="1806550" cy="18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риентированно-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тружечная </a:t>
            </a:r>
            <a:r>
              <a:rPr lang="ru-RU" dirty="0" smtClean="0">
                <a:solidFill>
                  <a:srgbClr val="FF0000"/>
                </a:solidFill>
              </a:rPr>
              <a:t>П</a:t>
            </a:r>
            <a:r>
              <a:rPr lang="ru-RU" dirty="0" smtClean="0"/>
              <a:t>лита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1412776"/>
            <a:ext cx="9144000" cy="544522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ОСП (ориентированно-стружечная плита) представляет собой материал из древесины, широко использующийся для различных строительных и конструкционных работ. Плита ОСП производится путем прессования щепы толщиной 0,5 - 0, 7 мм и длиной до 140 мм в условиях высокого давления и температуры. Щепа укладывается в 3х слоях, причем в наружных слоях щепа располагается вдоль оси плитки, а во внутреннем слое - перпендикулярно. Затем щепу пропитывают клеем и защитой от влаги. Ориентированная стружечная плита применима в строительной, упаковочной и мебельной индустрии, а также в транспортной промышленности. ОСП – идеальный материал для: обшивки внутренних и наружных стен, полов, составных частей мягкой мебели; устройства перекрытий; сооружения лестниц и лестничных площадок, строительных лесов, изготовления транспортировочных поддонов и ящиков, стеллажей и выставочных стендов, прилавков, рекламных щитов и т.п.</a:t>
            </a:r>
            <a:endParaRPr lang="ru-RU" sz="18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4738038"/>
            <a:ext cx="2735709" cy="17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581128"/>
            <a:ext cx="2043113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Производство древесных плит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1484784"/>
            <a:ext cx="9144000" cy="5373216"/>
          </a:xfrm>
        </p:spPr>
        <p:txBody>
          <a:bodyPr/>
          <a:lstStyle/>
          <a:p>
            <a:r>
              <a:rPr lang="ru-RU" sz="1800" dirty="0" smtClean="0"/>
              <a:t>Пиломатериалы, фанера, ДСП, ДВП, - это все  полуфабрикаты, идущие на изготовление  различных изделий. В производстве листовых древесных материалов заняты станочники </a:t>
            </a:r>
            <a:r>
              <a:rPr lang="ru-RU" sz="1800" dirty="0" err="1" smtClean="0"/>
              <a:t>шпонострогальных</a:t>
            </a:r>
            <a:r>
              <a:rPr lang="ru-RU" sz="1800" dirty="0" smtClean="0"/>
              <a:t> станков, </a:t>
            </a:r>
            <a:r>
              <a:rPr lang="ru-RU" sz="1800" dirty="0" err="1" smtClean="0"/>
              <a:t>лущильщики</a:t>
            </a:r>
            <a:r>
              <a:rPr lang="ru-RU" sz="1800" dirty="0" smtClean="0"/>
              <a:t>, операторы-прессовщики.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52936"/>
            <a:ext cx="3744416" cy="272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24944"/>
            <a:ext cx="424847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997</TotalTime>
  <Words>841</Words>
  <Application>Microsoft Office PowerPoint</Application>
  <PresentationFormat>Экран (4:3)</PresentationFormat>
  <Paragraphs>65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Обычная</vt:lpstr>
      <vt:lpstr>Материалы из древесины</vt:lpstr>
      <vt:lpstr>Презентация PowerPoint</vt:lpstr>
      <vt:lpstr>Шпон. Получение и применение  шпона</vt:lpstr>
      <vt:lpstr>Фанера. Получение и применение  фанеры</vt:lpstr>
      <vt:lpstr>Применение  фанеры</vt:lpstr>
      <vt:lpstr>ДревесноСтружечная Плита </vt:lpstr>
      <vt:lpstr>ДревесноВолокнистая Плиты</vt:lpstr>
      <vt:lpstr>Ориентированно-Стружечная Плита</vt:lpstr>
      <vt:lpstr>Производство древесных плит</vt:lpstr>
      <vt:lpstr>Ручной лобзик</vt:lpstr>
      <vt:lpstr>ножовки</vt:lpstr>
      <vt:lpstr>Чтобы правильно распилить лист фанеры, ДСП, ДВП нужно учесть такие правила:</vt:lpstr>
      <vt:lpstr>Презентация PowerPoint</vt:lpstr>
      <vt:lpstr>Правила безопасности труда при пилении </vt:lpstr>
      <vt:lpstr>Проверочная работа</vt:lpstr>
      <vt:lpstr>Практическая работа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Заготовка болванки</dc:title>
  <dc:creator>Admin</dc:creator>
  <cp:lastModifiedBy>Мастер</cp:lastModifiedBy>
  <cp:revision>86</cp:revision>
  <dcterms:created xsi:type="dcterms:W3CDTF">2013-02-20T10:30:27Z</dcterms:created>
  <dcterms:modified xsi:type="dcterms:W3CDTF">2022-05-16T01:36:36Z</dcterms:modified>
</cp:coreProperties>
</file>