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eb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Z0Famg-2WI" TargetMode="External"/><Relationship Id="rId2" Type="http://schemas.openxmlformats.org/officeDocument/2006/relationships/hyperlink" Target="https://youtu.be/04QtoASKUU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62B1DD-EE17-458D-B44D-C12669BAB2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13122"/>
            <a:ext cx="7766936" cy="763571"/>
          </a:xfrm>
        </p:spPr>
        <p:txBody>
          <a:bodyPr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Муниципальное бюджетное дошкольное образовательное учреждение 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города Абакана «Детский сад комбинированного вида «Мастерок»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C4F7D48-8DE5-4BD6-8211-7CF90657C4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2309567"/>
            <a:ext cx="7766936" cy="2838165"/>
          </a:xfrm>
        </p:spPr>
        <p:txBody>
          <a:bodyPr>
            <a:normAutofit/>
          </a:bodyPr>
          <a:lstStyle/>
          <a:p>
            <a:pPr algn="ctr"/>
            <a:r>
              <a:rPr lang="ru-RU" sz="3500" dirty="0">
                <a:solidFill>
                  <a:srgbClr val="002060"/>
                </a:solidFill>
              </a:rPr>
              <a:t>Использование методики «</a:t>
            </a:r>
            <a:r>
              <a:rPr lang="ru-RU" sz="3500" dirty="0" err="1">
                <a:solidFill>
                  <a:srgbClr val="002060"/>
                </a:solidFill>
              </a:rPr>
              <a:t>Сторисек</a:t>
            </a:r>
            <a:r>
              <a:rPr lang="ru-RU" sz="3500" dirty="0">
                <a:solidFill>
                  <a:srgbClr val="002060"/>
                </a:solidFill>
              </a:rPr>
              <a:t>» во второй младшей группе.</a:t>
            </a:r>
          </a:p>
          <a:p>
            <a:pPr algn="ctr"/>
            <a:r>
              <a:rPr lang="ru-RU" sz="3500" dirty="0" err="1">
                <a:solidFill>
                  <a:srgbClr val="002060"/>
                </a:solidFill>
              </a:rPr>
              <a:t>Сказака</a:t>
            </a:r>
            <a:r>
              <a:rPr lang="ru-RU" sz="3500" dirty="0">
                <a:solidFill>
                  <a:srgbClr val="002060"/>
                </a:solidFill>
              </a:rPr>
              <a:t> «Маша и медведь»</a:t>
            </a:r>
          </a:p>
          <a:p>
            <a:pPr algn="ctr"/>
            <a:endParaRPr lang="ru-RU" sz="2000" dirty="0">
              <a:solidFill>
                <a:schemeClr val="tx1"/>
              </a:solidFill>
            </a:endParaRPr>
          </a:p>
          <a:p>
            <a:pPr algn="ctr"/>
            <a:endParaRPr lang="ru-RU" sz="2000" dirty="0">
              <a:solidFill>
                <a:schemeClr val="tx1"/>
              </a:solidFill>
            </a:endParaRPr>
          </a:p>
          <a:p>
            <a:pPr algn="ctr"/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461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2AEA5B-93DA-4BA3-A1DA-2CE4CF2FA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11085"/>
            <a:ext cx="8596668" cy="1619315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0070C0"/>
                </a:solidFill>
              </a:rPr>
              <a:t>Разные виды настольного театра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DDF8B4F-6D04-427A-8263-913EF023BA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422" y="1007620"/>
            <a:ext cx="4081371" cy="306102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8CB1BC7-4602-4CC9-AA18-B22F784B3C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2960" y="3890914"/>
            <a:ext cx="3956115" cy="296708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9C2F3B8-6CD9-4862-B883-018163B1C6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5409" y="538116"/>
            <a:ext cx="3422365" cy="456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233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FA8F2B-F1C8-472D-8AD7-513008F26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329938"/>
            <a:ext cx="9786419" cy="1600462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solidFill>
                  <a:srgbClr val="0070C0"/>
                </a:solidFill>
              </a:rPr>
              <a:t>Дети должны жить в мире красоты, игры, сказки, музыки, рисунка, фантазии, творчества (В.А. Сухомлинский)</a:t>
            </a:r>
            <a:br>
              <a:rPr lang="ru-RU" sz="2000" dirty="0">
                <a:solidFill>
                  <a:srgbClr val="0070C0"/>
                </a:solidFill>
              </a:rPr>
            </a:br>
            <a:br>
              <a:rPr lang="ru-RU" sz="2000" dirty="0">
                <a:solidFill>
                  <a:srgbClr val="0070C0"/>
                </a:solidFill>
              </a:rPr>
            </a:br>
            <a:r>
              <a:rPr lang="ru-RU" sz="2000" dirty="0">
                <a:solidFill>
                  <a:srgbClr val="7030A0"/>
                </a:solidFill>
              </a:rPr>
              <a:t>Сказка-великая духовная культура народа, которую мы собираем по крохам, и через сказку раскрывается перед нами тысячелетняя история народа. (Л.Н. Толстой)</a:t>
            </a:r>
            <a:br>
              <a:rPr lang="ru-RU" sz="2000" dirty="0">
                <a:solidFill>
                  <a:srgbClr val="0070C0"/>
                </a:solidFill>
              </a:rPr>
            </a:br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6769960-B7A1-45A9-B31E-BEA6E253C8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9559" y="2198295"/>
            <a:ext cx="4166647" cy="3881437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53ADDF-A762-47C5-A161-8CB74EFE6D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355" y="2198295"/>
            <a:ext cx="3247779" cy="4032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63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AA5088-BBFF-4BF4-B6AD-6F27FAEBF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Ссылка на мультфильм, музыкальную сказку и аудиокнигу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9FE2F0-11C2-4095-A592-E6193ADE3F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https://youtu.be/04QtoASKUUg</a:t>
            </a:r>
            <a:endParaRPr lang="ru-RU" dirty="0"/>
          </a:p>
          <a:p>
            <a:r>
              <a:rPr lang="en-US" dirty="0">
                <a:hlinkClick r:id="rId3"/>
              </a:rPr>
              <a:t>https://youtu.be/SZ0Famg-2WI</a:t>
            </a:r>
            <a:endParaRPr lang="ru-RU" dirty="0"/>
          </a:p>
          <a:p>
            <a:r>
              <a:rPr lang="en-US" dirty="0"/>
              <a:t>https://youtu.be/9YWQhz2yRXQ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BAEC8C3-2C88-4A26-B338-2A30F73380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1902" y="1828800"/>
            <a:ext cx="4373376" cy="444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961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66B866-CC18-4493-A103-616DE89DD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Литературные игры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7126EE-7EDA-4D2F-98C7-4FBF23029C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601" y="1263193"/>
            <a:ext cx="10964769" cy="484415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1. «Закончи фразу»</a:t>
            </a:r>
          </a:p>
          <a:p>
            <a:pPr marL="0" indent="0">
              <a:buNone/>
            </a:pPr>
            <a:r>
              <a:rPr lang="ru-RU" dirty="0"/>
              <a:t>Задачи: Развитие связной речи, памяти</a:t>
            </a:r>
          </a:p>
          <a:p>
            <a:pPr marL="0" indent="0">
              <a:buNone/>
            </a:pPr>
            <a:r>
              <a:rPr lang="ru-RU" dirty="0"/>
              <a:t>Материалы и оборудование: коробка с карточками и наклеенными на них отрывками из сказки.</a:t>
            </a:r>
          </a:p>
          <a:p>
            <a:pPr marL="0" indent="0">
              <a:buNone/>
            </a:pPr>
            <a:r>
              <a:rPr lang="ru-RU" dirty="0"/>
              <a:t>Ход игры: Воспитатель из коробки достает карточку и читает отрывок, а дети заканчивают фразу.</a:t>
            </a:r>
          </a:p>
          <a:p>
            <a:pPr marL="0" indent="0">
              <a:buNone/>
            </a:pPr>
            <a:r>
              <a:rPr lang="ru-RU" dirty="0"/>
              <a:t>2. «Расскажи по цепочке»</a:t>
            </a:r>
          </a:p>
          <a:p>
            <a:pPr marL="0" indent="0">
              <a:buNone/>
            </a:pPr>
            <a:r>
              <a:rPr lang="ru-RU" dirty="0"/>
              <a:t>Задачи: Закреплять умение восстанавливать логику событий.</a:t>
            </a:r>
          </a:p>
          <a:p>
            <a:pPr marL="0" indent="0">
              <a:buNone/>
            </a:pPr>
            <a:r>
              <a:rPr lang="ru-RU" dirty="0"/>
              <a:t>Ход игры: Воспитатель предлагает детям по цепочке рассказать сказку. Для подсказки можно использовать сюжетные картинки.</a:t>
            </a:r>
          </a:p>
          <a:p>
            <a:pPr marL="0" indent="0">
              <a:buNone/>
            </a:pPr>
            <a:r>
              <a:rPr lang="ru-RU" dirty="0"/>
              <a:t>3. «Что не так?»</a:t>
            </a:r>
          </a:p>
          <a:p>
            <a:pPr marL="0" indent="0">
              <a:buNone/>
            </a:pPr>
            <a:r>
              <a:rPr lang="ru-RU" dirty="0"/>
              <a:t>Задачи: Закреплять умение воссоздавать в воображении картины.</a:t>
            </a:r>
          </a:p>
          <a:p>
            <a:pPr marL="0" indent="0">
              <a:buNone/>
            </a:pPr>
            <a:r>
              <a:rPr lang="ru-RU" dirty="0"/>
              <a:t>Материалы: Сюжетные картинки с ошибками в изображении.</a:t>
            </a:r>
          </a:p>
          <a:p>
            <a:pPr marL="0" indent="0">
              <a:buNone/>
            </a:pPr>
            <a:r>
              <a:rPr lang="ru-RU" dirty="0"/>
              <a:t>Ход игры: Воспитатель показывает картинки, дети должны выяснить, что на этой картинке изображено не правильно.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2439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723B0D-F6AE-47FB-82BD-C6FC483C6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35670"/>
            <a:ext cx="8596668" cy="580967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70C0"/>
                </a:solidFill>
              </a:rPr>
              <a:t>Шпаргалка для родителей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198BA4-4E9C-4739-9CF3-B9FCFC202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816636"/>
            <a:ext cx="10955342" cy="5423907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rgbClr val="00B050"/>
                </a:solidFill>
              </a:rPr>
              <a:t>Зачем читать ребенку русские народные сказки?</a:t>
            </a:r>
          </a:p>
          <a:p>
            <a:pPr marL="0" indent="0">
              <a:buNone/>
            </a:pPr>
            <a:r>
              <a:rPr lang="ru-RU" dirty="0"/>
              <a:t>Сказки ненавязчиво и с интересом рассказывают о том, что хорошо, а что плохо, что такое дружба и благородство, учат общению и человеческим взаимоотношениям и многому другому. Русские народные сказки – это первый «учебник» для малышей, открывающий мир и рассказывающий о его многогранности.</a:t>
            </a:r>
          </a:p>
          <a:p>
            <a:pPr marL="0" indent="0">
              <a:buNone/>
            </a:pPr>
            <a:r>
              <a:rPr lang="ru-RU" dirty="0">
                <a:solidFill>
                  <a:srgbClr val="00B050"/>
                </a:solidFill>
              </a:rPr>
              <a:t>Примерные вопросы для беседы по сказке: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1.Кто главный герой сказки?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2. Зачем маша пошла в лес?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3. Что нашла в лесной глуши заблудившаяся девочка?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4. Что сделал медведь, когда вернулся домой и увидел Машеньку в своей избушке?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5. Что попросила девочка у медведя?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6. Куда сложила девочка пирожки для бабушки и дедушки?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7. Что сделала хитрая девочка, чтобы обмануть медведя и вернуться домой?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8. Что подумал медведь, когда хотел съесть пирожок и услышал, как Маша говорит ему «Не садись на пенёк, не ешь пирожок!»?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9. Чем закончилась сказка о Маше и медведе?</a:t>
            </a:r>
          </a:p>
        </p:txBody>
      </p:sp>
    </p:spTree>
    <p:extLst>
      <p:ext uri="{BB962C8B-B14F-4D97-AF65-F5344CB8AC3E}">
        <p14:creationId xmlns:p14="http://schemas.microsoft.com/office/powerpoint/2010/main" val="4265185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D183A1-A020-4DBB-8895-E145AC5C0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Спасибо за внимание!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D14B0EC-E253-4815-8F37-54D104BECD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1666" y="1576126"/>
            <a:ext cx="6749592" cy="4966076"/>
          </a:xfrm>
        </p:spPr>
      </p:pic>
    </p:spTree>
    <p:extLst>
      <p:ext uri="{BB962C8B-B14F-4D97-AF65-F5344CB8AC3E}">
        <p14:creationId xmlns:p14="http://schemas.microsoft.com/office/powerpoint/2010/main" val="293898329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93</TotalTime>
  <Words>429</Words>
  <Application>Microsoft Office PowerPoint</Application>
  <PresentationFormat>Широкоэкранный</PresentationFormat>
  <Paragraphs>36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Trebuchet MS</vt:lpstr>
      <vt:lpstr>Wingdings</vt:lpstr>
      <vt:lpstr>Wingdings 3</vt:lpstr>
      <vt:lpstr>Аспект</vt:lpstr>
      <vt:lpstr>Муниципальное бюджетное дошкольное образовательное учреждение  города Абакана «Детский сад комбинированного вида «Мастерок» </vt:lpstr>
      <vt:lpstr>Разные виды настольного театра</vt:lpstr>
      <vt:lpstr>Дети должны жить в мире красоты, игры, сказки, музыки, рисунка, фантазии, творчества (В.А. Сухомлинский)  Сказка-великая духовная культура народа, которую мы собираем по крохам, и через сказку раскрывается перед нами тысячелетняя история народа. (Л.Н. Толстой) </vt:lpstr>
      <vt:lpstr>Ссылка на мультфильм, музыкальную сказку и аудиокнигу </vt:lpstr>
      <vt:lpstr>Литературные игры</vt:lpstr>
      <vt:lpstr>Шпаргалка для родителей</vt:lpstr>
      <vt:lpstr>Спасибо за внимание!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 города Абакана «Детский сад комбинированного вида «Мастерок» </dc:title>
  <dc:creator>Анна Лисюк</dc:creator>
  <cp:lastModifiedBy>Анна Лисюк</cp:lastModifiedBy>
  <cp:revision>6</cp:revision>
  <dcterms:created xsi:type="dcterms:W3CDTF">2022-05-12T05:42:38Z</dcterms:created>
  <dcterms:modified xsi:type="dcterms:W3CDTF">2022-05-16T02:56:17Z</dcterms:modified>
</cp:coreProperties>
</file>