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66" r:id="rId2"/>
    <p:sldId id="262" r:id="rId3"/>
    <p:sldId id="261" r:id="rId4"/>
    <p:sldId id="260" r:id="rId5"/>
    <p:sldId id="263" r:id="rId6"/>
    <p:sldId id="264" r:id="rId7"/>
    <p:sldId id="265" r:id="rId8"/>
    <p:sldId id="25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807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326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789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984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51242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391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5429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22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950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39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220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897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076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980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603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796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CC845-A613-48AD-9F41-ACAEC04DBE53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844EA0A-F5F9-45CC-96E8-7EEB5D02E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448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eboleem.net/psihologija-otnoshenij/7829-socialnaja-percepcija.php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550" y="198784"/>
            <a:ext cx="10201523" cy="2504660"/>
          </a:xfrm>
        </p:spPr>
        <p:txBody>
          <a:bodyPr/>
          <a:lstStyle/>
          <a:p>
            <a:r>
              <a:rPr lang="ru-RU" dirty="0"/>
              <a:t>Социальная </a:t>
            </a:r>
            <a:r>
              <a:rPr lang="ru-RU" dirty="0" smtClean="0"/>
              <a:t>перцепция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87410" y="4770783"/>
            <a:ext cx="3228228" cy="156640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Презентацию выполнила </a:t>
            </a:r>
          </a:p>
          <a:p>
            <a:r>
              <a:rPr lang="ru-RU" dirty="0" smtClean="0"/>
              <a:t>Учитель ИЗО и музыки </a:t>
            </a:r>
          </a:p>
          <a:p>
            <a:r>
              <a:rPr lang="ru-RU" dirty="0" smtClean="0"/>
              <a:t>МКОУ «СОШ </a:t>
            </a:r>
            <a:r>
              <a:rPr lang="ru-RU" dirty="0" err="1" smtClean="0"/>
              <a:t>с.Новолокти</a:t>
            </a:r>
            <a:r>
              <a:rPr lang="ru-RU" dirty="0" smtClean="0"/>
              <a:t>»</a:t>
            </a:r>
          </a:p>
          <a:p>
            <a:r>
              <a:rPr lang="ru-RU" dirty="0" smtClean="0"/>
              <a:t>Руденко Т.В.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126" y="1889626"/>
            <a:ext cx="5535260" cy="329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890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4162" y="1213338"/>
            <a:ext cx="9939579" cy="1617785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Социальная </a:t>
            </a:r>
            <a:r>
              <a:rPr lang="ru-RU" sz="2800" dirty="0"/>
              <a:t>перцепция </a:t>
            </a:r>
            <a:r>
              <a:rPr lang="ru-RU" sz="1800" b="1" dirty="0"/>
              <a:t>- процесс, который возникает при взаимоотношении людей друг с другом и включает восприятие, изучение, понимание и оценку людьми социальных объектов: других людей, самих себя, групп или социальных общностей.</a:t>
            </a:r>
            <a:r>
              <a:rPr lang="ru-RU" sz="1800" b="1" dirty="0" smtClean="0"/>
              <a:t> </a:t>
            </a:r>
            <a:endParaRPr lang="ru-RU" sz="1800" b="1" dirty="0"/>
          </a:p>
        </p:txBody>
      </p:sp>
      <p:pic>
        <p:nvPicPr>
          <p:cNvPr id="2050" name="Picture 2" descr="https://gidroz.ru/wp-content/uploads/psihologicheskie-mehanizmy-socialnoj-percepci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0" t="36964" r="84" b="6452"/>
          <a:stretch/>
        </p:blipFill>
        <p:spPr bwMode="auto">
          <a:xfrm>
            <a:off x="4606150" y="3295616"/>
            <a:ext cx="6859019" cy="223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31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501162"/>
            <a:ext cx="10235835" cy="6418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Механизмы социальной перцепции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1069" y="1389185"/>
            <a:ext cx="7877908" cy="4605215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smtClean="0"/>
              <a:t>Идентификация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err="1" smtClean="0"/>
              <a:t>Эмпатия</a:t>
            </a:r>
            <a:endParaRPr lang="ru-RU" b="1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smtClean="0"/>
              <a:t>Аттракция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smtClean="0"/>
              <a:t>Рефлексия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err="1" smtClean="0"/>
              <a:t>Стериотипизация</a:t>
            </a:r>
            <a:endParaRPr lang="ru-RU" b="1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smtClean="0"/>
              <a:t>Каузальная атрибуция</a:t>
            </a:r>
            <a:endParaRPr lang="ru-RU" b="1" dirty="0"/>
          </a:p>
        </p:txBody>
      </p:sp>
      <p:pic>
        <p:nvPicPr>
          <p:cNvPr id="4" name="Picture 2" descr="https://avtorsvoejzhizni.ru/wp-content/uploads/2019/06/Percepciya_-_effekty_i_mehanizmy_socialnoy_percepcii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605" y="1257300"/>
            <a:ext cx="6768124" cy="380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75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35369" y="430823"/>
            <a:ext cx="660302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Эмпатия</a:t>
            </a:r>
            <a:r>
              <a:rPr lang="ru-RU" b="1" dirty="0">
                <a:solidFill>
                  <a:srgbClr val="000000"/>
                </a:solidFill>
                <a:latin typeface="Trebuchet MS" panose="020B0603020202020204" pitchFamily="34" charset="0"/>
              </a:rPr>
              <a:t> – сопереживание другому лицу. Копирование эмоционального настроя собеседника. Только отыскав эмоциональный отклик, можно составить правильное представление о том, что творится на душе у собеседника</a:t>
            </a:r>
            <a:r>
              <a:rPr lang="ru-RU" b="1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.</a:t>
            </a:r>
            <a:r>
              <a:rPr lang="ru-RU" b="1" dirty="0"/>
              <a:t> </a:t>
            </a:r>
            <a:endParaRPr lang="ru-RU" b="1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Идентификация </a:t>
            </a:r>
            <a:r>
              <a:rPr lang="ru-RU" b="1" dirty="0" smtClean="0"/>
              <a:t>заключается </a:t>
            </a:r>
            <a:r>
              <a:rPr lang="ru-RU" b="1" dirty="0"/>
              <a:t>в том, что психолог пытается поставить себя на место собеседника. Чтобы познать человека, необходимо усвоить его шкалу ценностей, нормы поведения, привычки и вкусовые пристрастия. Согласно этому методу социальной перцепции, человек ведёт себя таким образом, каким, по его мнению, мог бы повести себя собеседник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 </a:t>
            </a:r>
            <a:r>
              <a:rPr lang="ru-RU" b="1" dirty="0">
                <a:solidFill>
                  <a:srgbClr val="FF0000"/>
                </a:solidFill>
              </a:rPr>
              <a:t>Аттракция</a:t>
            </a:r>
            <a:r>
              <a:rPr lang="ru-RU" b="1" dirty="0"/>
              <a:t> (привлечение) в понятии социальной перцепции рассматривается как специальная форма познания партнера при сформированном устойчивом чувстве к нему. Такое понимание может иметь форму дружбы или любви.</a:t>
            </a:r>
            <a:br>
              <a:rPr lang="ru-RU" b="1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https://cf.ppt-online.org/files/slide/i/iOUJqB4lhung7rI80t9F5oemLNDdwvkPRSpCZQ/slide-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6" t="44732" r="22523" b="3594"/>
          <a:stretch/>
        </p:blipFill>
        <p:spPr bwMode="auto">
          <a:xfrm>
            <a:off x="5846885" y="4958861"/>
            <a:ext cx="2180493" cy="155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f.ppt-online.org/files/slide/z/ztN1WHd7POIsJyAEVGral9hKZSvpweukB0mXFQ/slide-2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39" t="48890" r="671" b="1468"/>
          <a:stretch/>
        </p:blipFill>
        <p:spPr bwMode="auto">
          <a:xfrm>
            <a:off x="8713177" y="633046"/>
            <a:ext cx="2545781" cy="187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851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0199" y="975946"/>
            <a:ext cx="871317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rebuchet MS" panose="020B0603020202020204" pitchFamily="34" charset="0"/>
              </a:rPr>
              <a:t>Рефлексия</a:t>
            </a:r>
            <a:r>
              <a:rPr lang="ru-RU" b="1" dirty="0">
                <a:solidFill>
                  <a:srgbClr val="000000"/>
                </a:solidFill>
                <a:latin typeface="Trebuchet MS" panose="020B0603020202020204" pitchFamily="34" charset="0"/>
              </a:rPr>
              <a:t> – осознание себя в глазах собеседника. При проведении беседы человек как бы видит себя со стороны партнера. Что о нем думает другой человек и какими качествами наделяет его. Познание себя в понятии социальной перцепции невозможно без открытости к другим людям.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solidFill>
                  <a:srgbClr val="FF0000"/>
                </a:solidFill>
              </a:rPr>
              <a:t>Социальный стереотип </a:t>
            </a:r>
            <a:r>
              <a:rPr lang="ru-RU" b="1" dirty="0"/>
              <a:t>– это восприятие какого-либо собеседника, основанное на базе личного жизненного опыта. Если человек принадлежит к какой-либо социальной группе, его воспринимают как часть некоего сообщества, со всеми его качествами. </a:t>
            </a:r>
            <a:r>
              <a:rPr lang="ru-RU" b="1" dirty="0" smtClean="0"/>
              <a:t>Социальная </a:t>
            </a:r>
            <a:r>
              <a:rPr lang="ru-RU" b="1" dirty="0"/>
              <a:t>перцепция разделяет следующие виды стереотипов: Этнические; Профессиональные; Гендерные; Возрастные</a:t>
            </a:r>
            <a:r>
              <a:rPr lang="ru-RU" b="1" dirty="0" smtClean="0"/>
              <a:t>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Каузальная </a:t>
            </a:r>
            <a:r>
              <a:rPr lang="ru-RU" b="1" dirty="0" err="1" smtClean="0">
                <a:solidFill>
                  <a:srgbClr val="FF0000"/>
                </a:solidFill>
              </a:rPr>
              <a:t>атрибибуция</a:t>
            </a:r>
            <a:r>
              <a:rPr lang="ru-RU" b="1" dirty="0" smtClean="0"/>
              <a:t>- это причинное </a:t>
            </a:r>
            <a:r>
              <a:rPr lang="ru-RU" b="1" dirty="0" err="1" smtClean="0"/>
              <a:t>обусловливание</a:t>
            </a:r>
            <a:r>
              <a:rPr lang="ru-RU" b="1" dirty="0" smtClean="0"/>
              <a:t>, механизм интерпретации поступков и чувств другого человека.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Личностная атрибуция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Обстоятельственная атрибуция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Стимульная атрибуция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49726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5900" y="465992"/>
            <a:ext cx="76581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           Эффекты </a:t>
            </a:r>
            <a:r>
              <a:rPr lang="ru-RU" sz="2800" dirty="0">
                <a:solidFill>
                  <a:srgbClr val="000000"/>
                </a:solidFill>
                <a:latin typeface="Trebuchet MS" panose="020B0603020202020204" pitchFamily="34" charset="0"/>
              </a:rPr>
              <a:t>социальной перцепции </a:t>
            </a:r>
            <a:endParaRPr lang="ru-RU" sz="2800" dirty="0" smtClean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endParaRPr lang="ru-RU" dirty="0" smtClean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На </a:t>
            </a: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основе стереотипов формируется межличностное восприятие, в котором определяют следующие эффекты: </a:t>
            </a:r>
            <a:endParaRPr lang="ru-RU" dirty="0" smtClean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Первичности</a:t>
            </a: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; </a:t>
            </a:r>
            <a:endParaRPr lang="ru-RU" dirty="0" smtClean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Новизны</a:t>
            </a: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; </a:t>
            </a:r>
            <a:endParaRPr lang="ru-RU" dirty="0" smtClean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Ореола</a:t>
            </a: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. </a:t>
            </a:r>
            <a:endParaRPr lang="ru-RU" dirty="0" smtClean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Эффект </a:t>
            </a: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первичности в социальной перцепции проявляется при первом знакомстве. Оценка человека основывается на информации, полученной ранее. </a:t>
            </a:r>
            <a:endParaRPr lang="ru-RU" dirty="0" smtClean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Эффект </a:t>
            </a: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новизны начинает действовать в том случае, когда появляется совершенно новая информация, которая считается самой важной. </a:t>
            </a:r>
            <a:endParaRPr lang="ru-RU" dirty="0" smtClean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Эффект </a:t>
            </a: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ореола проявляется в преувеличении положительных или, наоборот, отрицательных качеств партнера. При этом не учитываются никакие иные аргументы и способности. Одним словом, «мастер, он во всём мастер».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7703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Функции социальной перцепции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6577" y="1468315"/>
            <a:ext cx="9878035" cy="4442907"/>
          </a:xfrm>
        </p:spPr>
        <p:txBody>
          <a:bodyPr>
            <a:normAutofit/>
          </a:bodyPr>
          <a:lstStyle/>
          <a:p>
            <a:r>
              <a:rPr lang="ru-RU" b="1" dirty="0" smtClean="0"/>
              <a:t>Познания себя</a:t>
            </a:r>
          </a:p>
          <a:p>
            <a:r>
              <a:rPr lang="ru-RU" b="1" dirty="0" smtClean="0"/>
              <a:t>Познание партнера по взаимодействию</a:t>
            </a:r>
          </a:p>
          <a:p>
            <a:r>
              <a:rPr lang="ru-RU" b="1" dirty="0" smtClean="0"/>
              <a:t>Установление эмоциональных отношений</a:t>
            </a:r>
          </a:p>
          <a:p>
            <a:r>
              <a:rPr lang="ru-RU" b="1" dirty="0" smtClean="0"/>
              <a:t>Организация совместных действий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На что обращают внимание люди , при общении с партнёром:</a:t>
            </a:r>
          </a:p>
          <a:p>
            <a:r>
              <a:rPr lang="ru-RU" b="1" dirty="0" smtClean="0"/>
              <a:t>Мимика (выражение лица)</a:t>
            </a:r>
          </a:p>
          <a:p>
            <a:r>
              <a:rPr lang="ru-RU" b="1" dirty="0" smtClean="0"/>
              <a:t>Экспрессия</a:t>
            </a:r>
          </a:p>
          <a:p>
            <a:r>
              <a:rPr lang="ru-RU" b="1" dirty="0" smtClean="0"/>
              <a:t>Внешний вид( одежда, прическа)</a:t>
            </a:r>
          </a:p>
          <a:p>
            <a:r>
              <a:rPr lang="ru-RU" b="1" dirty="0" smtClean="0"/>
              <a:t>Жесты , поза , походка</a:t>
            </a:r>
          </a:p>
          <a:p>
            <a:r>
              <a:rPr lang="ru-RU" b="1" dirty="0" smtClean="0"/>
              <a:t>Особенности голоса и речи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626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7300" y="659423"/>
            <a:ext cx="841423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                  Источник информации</a:t>
            </a:r>
          </a:p>
          <a:p>
            <a:endParaRPr lang="ru-RU" sz="2800" dirty="0" smtClean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электронный ресурс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]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.-</a:t>
            </a:r>
            <a:r>
              <a:rPr lang="ru-RU" dirty="0" smtClean="0">
                <a:solidFill>
                  <a:srgbClr val="0073AD"/>
                </a:solidFill>
                <a:latin typeface="Trebuchet MS" panose="020B0603020202020204" pitchFamily="34" charset="0"/>
                <a:hlinkClick r:id="rId2"/>
              </a:rPr>
              <a:t> https</a:t>
            </a:r>
            <a:r>
              <a:rPr lang="ru-RU" dirty="0">
                <a:solidFill>
                  <a:srgbClr val="0073AD"/>
                </a:solidFill>
                <a:latin typeface="Trebuchet MS" panose="020B0603020202020204" pitchFamily="34" charset="0"/>
                <a:hlinkClick r:id="rId2"/>
              </a:rPr>
              <a:t>://www.neboleem.net/psihologija-otnoshenij/7829-socialnaja-percepcija.php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77108" y="527538"/>
            <a:ext cx="76668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30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112</TotalTime>
  <Words>381</Words>
  <Application>Microsoft Office PowerPoint</Application>
  <PresentationFormat>Широкоэкранный</PresentationFormat>
  <Paragraphs>45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Century Gothic</vt:lpstr>
      <vt:lpstr>Trebuchet MS</vt:lpstr>
      <vt:lpstr>Wingdings</vt:lpstr>
      <vt:lpstr>Wingdings 3</vt:lpstr>
      <vt:lpstr>Легкий дым</vt:lpstr>
      <vt:lpstr>Социальная перцепция </vt:lpstr>
      <vt:lpstr>Социальная перцепция - процесс, который возникает при взаимоотношении людей друг с другом и включает восприятие, изучение, понимание и оценку людьми социальных объектов: других людей, самих себя, групп или социальных общностей. </vt:lpstr>
      <vt:lpstr>         Механизмы социальной перцепции</vt:lpstr>
      <vt:lpstr>Презентация PowerPoint</vt:lpstr>
      <vt:lpstr>Презентация PowerPoint</vt:lpstr>
      <vt:lpstr>Презентация PowerPoint</vt:lpstr>
      <vt:lpstr>Функции социальной перцепции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Социальная перцепция</dc:title>
  <dc:creator>Пользователь</dc:creator>
  <cp:lastModifiedBy>Пользователь</cp:lastModifiedBy>
  <cp:revision>15</cp:revision>
  <dcterms:created xsi:type="dcterms:W3CDTF">2020-11-24T07:12:01Z</dcterms:created>
  <dcterms:modified xsi:type="dcterms:W3CDTF">2022-05-16T02:12:53Z</dcterms:modified>
</cp:coreProperties>
</file>