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41" r:id="rId1"/>
  </p:sldMasterIdLst>
  <p:notesMasterIdLst>
    <p:notesMasterId r:id="rId25"/>
  </p:notesMasterIdLst>
  <p:handoutMasterIdLst>
    <p:handoutMasterId r:id="rId26"/>
  </p:handoutMasterIdLst>
  <p:sldIdLst>
    <p:sldId id="269" r:id="rId2"/>
    <p:sldId id="266" r:id="rId3"/>
    <p:sldId id="268" r:id="rId4"/>
    <p:sldId id="270" r:id="rId5"/>
    <p:sldId id="273" r:id="rId6"/>
    <p:sldId id="271" r:id="rId7"/>
    <p:sldId id="272" r:id="rId8"/>
    <p:sldId id="274" r:id="rId9"/>
    <p:sldId id="275" r:id="rId10"/>
    <p:sldId id="277" r:id="rId11"/>
    <p:sldId id="276" r:id="rId12"/>
    <p:sldId id="278" r:id="rId13"/>
    <p:sldId id="279" r:id="rId14"/>
    <p:sldId id="280" r:id="rId15"/>
    <p:sldId id="281" r:id="rId16"/>
    <p:sldId id="287" r:id="rId17"/>
    <p:sldId id="289" r:id="rId18"/>
    <p:sldId id="290" r:id="rId19"/>
    <p:sldId id="282" r:id="rId20"/>
    <p:sldId id="283" r:id="rId21"/>
    <p:sldId id="284" r:id="rId22"/>
    <p:sldId id="285" r:id="rId23"/>
    <p:sldId id="286" r:id="rId24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65719"/>
    <a:srgbClr val="1A3B1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88" autoAdjust="0"/>
    <p:restoredTop sz="94660"/>
  </p:normalViewPr>
  <p:slideViewPr>
    <p:cSldViewPr snapToGrid="0">
      <p:cViewPr varScale="1">
        <p:scale>
          <a:sx n="82" d="100"/>
          <a:sy n="82" d="100"/>
        </p:scale>
        <p:origin x="-23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1" d="100"/>
          <a:sy n="101" d="100"/>
        </p:scale>
        <p:origin x="2844" y="108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9B3D4ED-1B3F-43A1-9FA5-DC11180F4276}" type="datetime1">
              <a:rPr lang="ru-RU"/>
              <a:pPr>
                <a:defRPr/>
              </a:pPr>
              <a:t>11.05.2022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7C907F0-E733-47D7-93C1-7A230520B2AD}" type="datetime1">
              <a:rPr lang="ru-RU"/>
              <a:pPr>
                <a:defRPr/>
              </a:pPr>
              <a:t>11.05.2022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dirty="0"/>
              <a:t>Образец текста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  <a:p>
            <a:pPr lvl="4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cs typeface="Arial" charset="0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0 w 372"/>
              <a:gd name="T1" fmla="*/ 0 h 166"/>
              <a:gd name="T2" fmla="*/ 372 w 372"/>
              <a:gd name="T3" fmla="*/ 166 h 166"/>
            </a:gdLst>
            <a:ahLst/>
            <a:cxnLst>
              <a:cxn ang="0">
                <a:pos x="287" y="166"/>
              </a:cxn>
              <a:cxn ang="0">
                <a:pos x="293" y="164"/>
              </a:cxn>
              <a:cxn ang="0">
                <a:pos x="294" y="163"/>
              </a:cxn>
              <a:cxn ang="0">
                <a:pos x="370" y="87"/>
              </a:cxn>
              <a:cxn ang="0">
                <a:pos x="370" y="78"/>
              </a:cxn>
              <a:cxn ang="0">
                <a:pos x="294" y="3"/>
              </a:cxn>
              <a:cxn ang="0">
                <a:pos x="293" y="2"/>
              </a:cxn>
              <a:cxn ang="0">
                <a:pos x="287" y="0"/>
              </a:cxn>
              <a:cxn ang="0">
                <a:pos x="0" y="0"/>
              </a:cxn>
              <a:cxn ang="0">
                <a:pos x="0" y="166"/>
              </a:cxn>
              <a:cxn ang="0">
                <a:pos x="287" y="166"/>
              </a:cxn>
            </a:cxnLst>
            <a:rect l="T0" t="T1" r="T2" b="T3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4DE79-268F-4C1A-8933-263129D2AF90}" type="datetimeFigureOut">
              <a:rPr lang="en-US"/>
              <a:pPr>
                <a:defRPr/>
              </a:pPr>
              <a:t>5/11/2022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3AA6A-1CE8-4F31-92F6-E590AC0AB5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031FF-AFAF-4D91-B423-C381F3F7A5BE}" type="datetime1">
              <a:rPr lang="ru-RU"/>
              <a:pPr>
                <a:defRPr/>
              </a:pPr>
              <a:t>11.05.2022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‹#›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AB8D9-F49E-4507-A805-2999E3A816C9}" type="datetime1">
              <a:rPr lang="ru-RU"/>
              <a:pPr>
                <a:defRPr/>
              </a:pPr>
              <a:t>11.05.2022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‹#›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4DE79-268F-4C1A-8933-263129D2AF90}" type="datetimeFigureOut">
              <a:rPr lang="en-US"/>
              <a:pPr>
                <a:defRPr/>
              </a:pPr>
              <a:t>5/11/2022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B88EE-60B0-4B85-9A50-2A88D2E9ED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C9743-036F-4A4D-8651-81D83D3D10CD}" type="datetime1">
              <a:rPr lang="ru-RU"/>
              <a:pPr>
                <a:defRPr/>
              </a:pPr>
              <a:t>11.05.2022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‹#›</a:t>
            </a: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TextBox 13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D8650-0BFA-4B54-8860-39D21509E831}" type="datetime1">
              <a:rPr lang="ru-RU"/>
              <a:pPr>
                <a:defRPr/>
              </a:pPr>
              <a:t>11.05.2022</a:t>
            </a:fld>
            <a:endParaRPr lang="ru-RU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‹#›</a:t>
            </a: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63D40-0657-4A2A-9C91-7E1BA7FA84EA}" type="datetime1">
              <a:rPr lang="ru-RU"/>
              <a:pPr>
                <a:defRPr/>
              </a:pPr>
              <a:t>11.05.2022</a:t>
            </a:fld>
            <a:endParaRPr lang="ru-RU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‹#›</a:t>
            </a: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TextBox 16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7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2A341-1A6D-4175-9714-C41286EA2322}" type="datetime1">
              <a:rPr lang="ru-RU"/>
              <a:pPr>
                <a:defRPr/>
              </a:pPr>
              <a:t>11.05.2022</a:t>
            </a:fld>
            <a:endParaRPr lang="ru-RU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‹#›</a:t>
            </a: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783CB-4ECB-4DE3-B950-7330068CB903}" type="datetime1">
              <a:rPr lang="ru-RU"/>
              <a:pPr>
                <a:defRPr/>
              </a:pPr>
              <a:t>11.05.2022</a:t>
            </a:fld>
            <a:endParaRPr lang="ru-RU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‹#›</a:t>
            </a: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1F7F3-387F-4B15-9758-388FB4A7AC8D}" type="datetime1">
              <a:rPr lang="ru-RU"/>
              <a:pPr>
                <a:defRPr/>
              </a:pPr>
              <a:t>11.05.2022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‹#›</a:t>
            </a: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107" name="Freeform 11"/>
            <p:cNvSpPr>
              <a:spLocks/>
            </p:cNvSpPr>
            <p:nvPr/>
          </p:nvSpPr>
          <p:spPr bwMode="auto">
            <a:xfrm>
              <a:off x="2487613" y="2284222"/>
              <a:ext cx="85200" cy="534098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>
                <a:cxn ang="0">
                  <a:pos x="22" y="136"/>
                </a:cxn>
                <a:cxn ang="0">
                  <a:pos x="17" y="8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20" y="124"/>
                </a:cxn>
                <a:cxn ang="0">
                  <a:pos x="22" y="136"/>
                </a:cxn>
              </a:cxnLst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8" name="Freeform 12"/>
            <p:cNvSpPr>
              <a:spLocks/>
            </p:cNvSpPr>
            <p:nvPr/>
          </p:nvSpPr>
          <p:spPr bwMode="auto">
            <a:xfrm>
              <a:off x="2597156" y="2779108"/>
              <a:ext cx="550418" cy="1978191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>
                <a:cxn ang="0">
                  <a:pos x="86" y="350"/>
                </a:cxn>
                <a:cxn ang="0">
                  <a:pos x="139" y="504"/>
                </a:cxn>
                <a:cxn ang="0">
                  <a:pos x="140" y="478"/>
                </a:cxn>
                <a:cxn ang="0">
                  <a:pos x="95" y="347"/>
                </a:cxn>
                <a:cxn ang="0">
                  <a:pos x="0" y="0"/>
                </a:cxn>
                <a:cxn ang="0">
                  <a:pos x="6" y="61"/>
                </a:cxn>
                <a:cxn ang="0">
                  <a:pos x="86" y="350"/>
                </a:cxn>
              </a:cxnLst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9" name="Freeform 13"/>
            <p:cNvSpPr>
              <a:spLocks/>
            </p:cNvSpPr>
            <p:nvPr/>
          </p:nvSpPr>
          <p:spPr bwMode="auto">
            <a:xfrm>
              <a:off x="3174622" y="4730255"/>
              <a:ext cx="519314" cy="1210171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>
                <a:cxn ang="0">
                  <a:pos x="8" y="22"/>
                </a:cxn>
                <a:cxn ang="0">
                  <a:pos x="0" y="0"/>
                </a:cxn>
                <a:cxn ang="0">
                  <a:pos x="0" y="29"/>
                </a:cxn>
                <a:cxn ang="0">
                  <a:pos x="68" y="194"/>
                </a:cxn>
                <a:cxn ang="0">
                  <a:pos x="123" y="308"/>
                </a:cxn>
                <a:cxn ang="0">
                  <a:pos x="132" y="308"/>
                </a:cxn>
                <a:cxn ang="0">
                  <a:pos x="77" y="190"/>
                </a:cxn>
                <a:cxn ang="0">
                  <a:pos x="8" y="22"/>
                </a:cxn>
              </a:cxnLst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0" name="Freeform 14"/>
            <p:cNvSpPr>
              <a:spLocks/>
            </p:cNvSpPr>
            <p:nvPr/>
          </p:nvSpPr>
          <p:spPr bwMode="auto">
            <a:xfrm>
              <a:off x="3305804" y="5630785"/>
              <a:ext cx="146057" cy="309641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>
                <a:cxn ang="0">
                  <a:pos x="28" y="79"/>
                </a:cxn>
                <a:cxn ang="0">
                  <a:pos x="37" y="79"/>
                </a:cxn>
                <a:cxn ang="0">
                  <a:pos x="0" y="0"/>
                </a:cxn>
                <a:cxn ang="0">
                  <a:pos x="28" y="79"/>
                </a:cxn>
              </a:cxnLst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1" name="Freeform 15"/>
            <p:cNvSpPr>
              <a:spLocks/>
            </p:cNvSpPr>
            <p:nvPr/>
          </p:nvSpPr>
          <p:spPr bwMode="auto">
            <a:xfrm>
              <a:off x="2572813" y="2818321"/>
              <a:ext cx="700533" cy="2834099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>
                <a:cxn ang="0">
                  <a:pos x="162" y="660"/>
                </a:cxn>
                <a:cxn ang="0">
                  <a:pos x="116" y="534"/>
                </a:cxn>
                <a:cxn ang="0">
                  <a:pos x="40" y="236"/>
                </a:cxn>
                <a:cxn ang="0">
                  <a:pos x="12" y="51"/>
                </a:cxn>
                <a:cxn ang="0">
                  <a:pos x="0" y="0"/>
                </a:cxn>
                <a:cxn ang="0">
                  <a:pos x="33" y="237"/>
                </a:cxn>
                <a:cxn ang="0">
                  <a:pos x="107" y="537"/>
                </a:cxn>
                <a:cxn ang="0">
                  <a:pos x="160" y="681"/>
                </a:cxn>
                <a:cxn ang="0">
                  <a:pos x="178" y="722"/>
                </a:cxn>
                <a:cxn ang="0">
                  <a:pos x="174" y="708"/>
                </a:cxn>
                <a:cxn ang="0">
                  <a:pos x="162" y="660"/>
                </a:cxn>
              </a:cxnLst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2" name="Freeform 16"/>
            <p:cNvSpPr>
              <a:spLocks/>
            </p:cNvSpPr>
            <p:nvPr/>
          </p:nvSpPr>
          <p:spPr bwMode="auto">
            <a:xfrm>
              <a:off x="2506546" y="285750"/>
              <a:ext cx="90610" cy="2493358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>
                <a:cxn ang="0">
                  <a:pos x="11" y="577"/>
                </a:cxn>
                <a:cxn ang="0">
                  <a:pos x="12" y="589"/>
                </a:cxn>
                <a:cxn ang="0">
                  <a:pos x="22" y="632"/>
                </a:cxn>
                <a:cxn ang="0">
                  <a:pos x="23" y="635"/>
                </a:cxn>
                <a:cxn ang="0">
                  <a:pos x="17" y="576"/>
                </a:cxn>
                <a:cxn ang="0">
                  <a:pos x="5" y="269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" y="269"/>
                </a:cxn>
                <a:cxn ang="0">
                  <a:pos x="11" y="577"/>
                </a:cxn>
              </a:cxnLst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3" name="Freeform 17"/>
            <p:cNvSpPr>
              <a:spLocks/>
            </p:cNvSpPr>
            <p:nvPr/>
          </p:nvSpPr>
          <p:spPr bwMode="auto">
            <a:xfrm>
              <a:off x="2553880" y="2599273"/>
              <a:ext cx="67619" cy="420517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0" y="0"/>
                </a:cxn>
                <a:cxn ang="0">
                  <a:pos x="5" y="56"/>
                </a:cxn>
                <a:cxn ang="0">
                  <a:pos x="17" y="107"/>
                </a:cxn>
                <a:cxn ang="0">
                  <a:pos x="11" y="46"/>
                </a:cxn>
                <a:cxn ang="0">
                  <a:pos x="10" y="43"/>
                </a:cxn>
                <a:cxn ang="0">
                  <a:pos x="0" y="0"/>
                </a:cxn>
              </a:cxnLst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4" name="Freeform 18"/>
            <p:cNvSpPr>
              <a:spLocks/>
            </p:cNvSpPr>
            <p:nvPr/>
          </p:nvSpPr>
          <p:spPr bwMode="auto">
            <a:xfrm>
              <a:off x="3143518" y="4757298"/>
              <a:ext cx="162286" cy="873487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>
                <a:cxn ang="0">
                  <a:pos x="0" y="0"/>
                </a:cxn>
                <a:cxn ang="0">
                  <a:pos x="5" y="93"/>
                </a:cxn>
                <a:cxn ang="0">
                  <a:pos x="17" y="166"/>
                </a:cxn>
                <a:cxn ang="0">
                  <a:pos x="24" y="184"/>
                </a:cxn>
                <a:cxn ang="0">
                  <a:pos x="41" y="222"/>
                </a:cxn>
                <a:cxn ang="0">
                  <a:pos x="38" y="212"/>
                </a:cxn>
                <a:cxn ang="0">
                  <a:pos x="13" y="92"/>
                </a:cxn>
                <a:cxn ang="0">
                  <a:pos x="8" y="22"/>
                </a:cxn>
                <a:cxn ang="0">
                  <a:pos x="7" y="18"/>
                </a:cxn>
                <a:cxn ang="0">
                  <a:pos x="0" y="0"/>
                </a:cxn>
              </a:cxnLst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5" name="Freeform 19"/>
            <p:cNvSpPr>
              <a:spLocks/>
            </p:cNvSpPr>
            <p:nvPr/>
          </p:nvSpPr>
          <p:spPr bwMode="auto">
            <a:xfrm>
              <a:off x="3147575" y="1282282"/>
              <a:ext cx="1768913" cy="3447973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>
                <a:cxn ang="0">
                  <a:pos x="7" y="854"/>
                </a:cxn>
                <a:cxn ang="0">
                  <a:pos x="50" y="613"/>
                </a:cxn>
                <a:cxn ang="0">
                  <a:pos x="149" y="388"/>
                </a:cxn>
                <a:cxn ang="0">
                  <a:pos x="285" y="183"/>
                </a:cxn>
                <a:cxn ang="0">
                  <a:pos x="364" y="89"/>
                </a:cxn>
                <a:cxn ang="0">
                  <a:pos x="406" y="44"/>
                </a:cxn>
                <a:cxn ang="0">
                  <a:pos x="450" y="1"/>
                </a:cxn>
                <a:cxn ang="0">
                  <a:pos x="450" y="0"/>
                </a:cxn>
                <a:cxn ang="0">
                  <a:pos x="405" y="43"/>
                </a:cxn>
                <a:cxn ang="0">
                  <a:pos x="363" y="88"/>
                </a:cxn>
                <a:cxn ang="0">
                  <a:pos x="283" y="181"/>
                </a:cxn>
                <a:cxn ang="0">
                  <a:pos x="145" y="386"/>
                </a:cxn>
                <a:cxn ang="0">
                  <a:pos x="45" y="611"/>
                </a:cxn>
                <a:cxn ang="0">
                  <a:pos x="0" y="854"/>
                </a:cxn>
                <a:cxn ang="0">
                  <a:pos x="0" y="859"/>
                </a:cxn>
                <a:cxn ang="0">
                  <a:pos x="7" y="878"/>
                </a:cxn>
                <a:cxn ang="0">
                  <a:pos x="7" y="854"/>
                </a:cxn>
              </a:cxnLst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6" name="Freeform 20"/>
            <p:cNvSpPr>
              <a:spLocks/>
            </p:cNvSpPr>
            <p:nvPr/>
          </p:nvSpPr>
          <p:spPr bwMode="auto">
            <a:xfrm>
              <a:off x="3273346" y="5652419"/>
              <a:ext cx="137943" cy="288007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>
                <a:cxn ang="0">
                  <a:pos x="0" y="0"/>
                </a:cxn>
                <a:cxn ang="0">
                  <a:pos x="26" y="73"/>
                </a:cxn>
                <a:cxn ang="0">
                  <a:pos x="35" y="73"/>
                </a:cxn>
                <a:cxn ang="0">
                  <a:pos x="0" y="0"/>
                </a:cxn>
              </a:cxnLst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7" name="Freeform 21"/>
            <p:cNvSpPr>
              <a:spLocks/>
            </p:cNvSpPr>
            <p:nvPr/>
          </p:nvSpPr>
          <p:spPr bwMode="auto">
            <a:xfrm>
              <a:off x="3143518" y="4655887"/>
              <a:ext cx="31104" cy="189300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7" y="44"/>
                </a:cxn>
                <a:cxn ang="0">
                  <a:pos x="8" y="48"/>
                </a:cxn>
                <a:cxn ang="0">
                  <a:pos x="8" y="19"/>
                </a:cxn>
                <a:cxn ang="0">
                  <a:pos x="1" y="0"/>
                </a:cxn>
                <a:cxn ang="0">
                  <a:pos x="0" y="26"/>
                </a:cxn>
                <a:cxn ang="0">
                  <a:pos x="7" y="44"/>
                </a:cxn>
              </a:cxnLst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8" name="Freeform 22"/>
            <p:cNvSpPr>
              <a:spLocks/>
            </p:cNvSpPr>
            <p:nvPr/>
          </p:nvSpPr>
          <p:spPr bwMode="auto">
            <a:xfrm>
              <a:off x="3211137" y="5410385"/>
              <a:ext cx="204209" cy="530041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>
                <a:cxn ang="0">
                  <a:pos x="7" y="18"/>
                </a:cxn>
                <a:cxn ang="0">
                  <a:pos x="0" y="0"/>
                </a:cxn>
                <a:cxn ang="0">
                  <a:pos x="12" y="48"/>
                </a:cxn>
                <a:cxn ang="0">
                  <a:pos x="16" y="62"/>
                </a:cxn>
                <a:cxn ang="0">
                  <a:pos x="51" y="135"/>
                </a:cxn>
                <a:cxn ang="0">
                  <a:pos x="52" y="135"/>
                </a:cxn>
                <a:cxn ang="0">
                  <a:pos x="24" y="56"/>
                </a:cxn>
                <a:cxn ang="0">
                  <a:pos x="7" y="18"/>
                </a:cxn>
              </a:cxnLst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4833"/>
            <a:chExt cx="1952625" cy="5678918"/>
          </a:xfrm>
        </p:grpSpPr>
        <p:sp>
          <p:nvSpPr>
            <p:cNvPr id="1095" name="Freeform 27"/>
            <p:cNvSpPr>
              <a:spLocks/>
            </p:cNvSpPr>
            <p:nvPr/>
          </p:nvSpPr>
          <p:spPr bwMode="auto">
            <a:xfrm>
              <a:off x="6627813" y="194833"/>
              <a:ext cx="408933" cy="3646504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>
                <a:cxn ang="0">
                  <a:pos x="7" y="210"/>
                </a:cxn>
                <a:cxn ang="0">
                  <a:pos x="26" y="445"/>
                </a:cxn>
                <a:cxn ang="0">
                  <a:pos x="57" y="679"/>
                </a:cxn>
                <a:cxn ang="0">
                  <a:pos x="101" y="911"/>
                </a:cxn>
                <a:cxn ang="0">
                  <a:pos x="103" y="920"/>
                </a:cxn>
                <a:cxn ang="0">
                  <a:pos x="99" y="874"/>
                </a:cxn>
                <a:cxn ang="0">
                  <a:pos x="99" y="866"/>
                </a:cxn>
                <a:cxn ang="0">
                  <a:pos x="63" y="678"/>
                </a:cxn>
                <a:cxn ang="0">
                  <a:pos x="30" y="444"/>
                </a:cxn>
                <a:cxn ang="0">
                  <a:pos x="9" y="209"/>
                </a:cxn>
                <a:cxn ang="0">
                  <a:pos x="3" y="9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92"/>
                </a:cxn>
                <a:cxn ang="0">
                  <a:pos x="7" y="210"/>
                </a:cxn>
              </a:cxnLst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6" name="Freeform 28"/>
            <p:cNvSpPr>
              <a:spLocks/>
            </p:cNvSpPr>
            <p:nvPr/>
          </p:nvSpPr>
          <p:spPr bwMode="auto">
            <a:xfrm>
              <a:off x="7061730" y="3771618"/>
              <a:ext cx="349763" cy="1310216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>
                <a:cxn ang="0">
                  <a:pos x="53" y="229"/>
                </a:cxn>
                <a:cxn ang="0">
                  <a:pos x="88" y="330"/>
                </a:cxn>
                <a:cxn ang="0">
                  <a:pos x="88" y="308"/>
                </a:cxn>
                <a:cxn ang="0">
                  <a:pos x="88" y="304"/>
                </a:cxn>
                <a:cxn ang="0">
                  <a:pos x="62" y="226"/>
                </a:cxn>
                <a:cxn ang="0">
                  <a:pos x="0" y="0"/>
                </a:cxn>
                <a:cxn ang="0">
                  <a:pos x="7" y="63"/>
                </a:cxn>
                <a:cxn ang="0">
                  <a:pos x="53" y="229"/>
                </a:cxn>
              </a:cxnLst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7" name="Freeform 29"/>
            <p:cNvSpPr>
              <a:spLocks/>
            </p:cNvSpPr>
            <p:nvPr/>
          </p:nvSpPr>
          <p:spPr bwMode="auto">
            <a:xfrm>
              <a:off x="7439105" y="5052893"/>
              <a:ext cx="357653" cy="820858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>
                <a:cxn ang="0">
                  <a:pos x="6" y="15"/>
                </a:cxn>
                <a:cxn ang="0">
                  <a:pos x="0" y="0"/>
                </a:cxn>
                <a:cxn ang="0">
                  <a:pos x="1" y="29"/>
                </a:cxn>
                <a:cxn ang="0">
                  <a:pos x="42" y="127"/>
                </a:cxn>
                <a:cxn ang="0">
                  <a:pos x="80" y="207"/>
                </a:cxn>
                <a:cxn ang="0">
                  <a:pos x="90" y="207"/>
                </a:cxn>
                <a:cxn ang="0">
                  <a:pos x="50" y="123"/>
                </a:cxn>
                <a:cxn ang="0">
                  <a:pos x="6" y="15"/>
                </a:cxn>
              </a:cxnLst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8" name="Freeform 30"/>
            <p:cNvSpPr>
              <a:spLocks/>
            </p:cNvSpPr>
            <p:nvPr/>
          </p:nvSpPr>
          <p:spPr bwMode="auto">
            <a:xfrm>
              <a:off x="7036746" y="3811082"/>
              <a:ext cx="457585" cy="1853508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>
                <a:cxn ang="0">
                  <a:pos x="101" y="409"/>
                </a:cxn>
                <a:cxn ang="0">
                  <a:pos x="78" y="344"/>
                </a:cxn>
                <a:cxn ang="0">
                  <a:pos x="29" y="151"/>
                </a:cxn>
                <a:cxn ang="0">
                  <a:pos x="13" y="53"/>
                </a:cxn>
                <a:cxn ang="0">
                  <a:pos x="0" y="0"/>
                </a:cxn>
                <a:cxn ang="0">
                  <a:pos x="21" y="152"/>
                </a:cxn>
                <a:cxn ang="0">
                  <a:pos x="69" y="347"/>
                </a:cxn>
                <a:cxn ang="0">
                  <a:pos x="103" y="441"/>
                </a:cxn>
                <a:cxn ang="0">
                  <a:pos x="115" y="467"/>
                </a:cxn>
                <a:cxn ang="0">
                  <a:pos x="112" y="458"/>
                </a:cxn>
                <a:cxn ang="0">
                  <a:pos x="101" y="409"/>
                </a:cxn>
              </a:cxnLst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9" name="Freeform 31"/>
            <p:cNvSpPr>
              <a:spLocks/>
            </p:cNvSpPr>
            <p:nvPr/>
          </p:nvSpPr>
          <p:spPr bwMode="auto">
            <a:xfrm>
              <a:off x="6993355" y="1263001"/>
              <a:ext cx="144639" cy="2508617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>
                <a:cxn ang="0">
                  <a:pos x="17" y="633"/>
                </a:cxn>
                <a:cxn ang="0">
                  <a:pos x="13" y="597"/>
                </a:cxn>
                <a:cxn ang="0">
                  <a:pos x="5" y="398"/>
                </a:cxn>
                <a:cxn ang="0">
                  <a:pos x="13" y="198"/>
                </a:cxn>
                <a:cxn ang="0">
                  <a:pos x="22" y="99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0" y="99"/>
                </a:cxn>
                <a:cxn ang="0">
                  <a:pos x="10" y="198"/>
                </a:cxn>
                <a:cxn ang="0">
                  <a:pos x="1" y="398"/>
                </a:cxn>
                <a:cxn ang="0">
                  <a:pos x="7" y="589"/>
                </a:cxn>
                <a:cxn ang="0">
                  <a:pos x="16" y="632"/>
                </a:cxn>
                <a:cxn ang="0">
                  <a:pos x="17" y="633"/>
                </a:cxn>
              </a:cxnLst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0" name="Freeform 32"/>
            <p:cNvSpPr>
              <a:spLocks/>
            </p:cNvSpPr>
            <p:nvPr/>
          </p:nvSpPr>
          <p:spPr bwMode="auto">
            <a:xfrm>
              <a:off x="7525889" y="5640911"/>
              <a:ext cx="111767" cy="232840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>
                <a:cxn ang="0">
                  <a:pos x="22" y="59"/>
                </a:cxn>
                <a:cxn ang="0">
                  <a:pos x="28" y="59"/>
                </a:cxn>
                <a:cxn ang="0">
                  <a:pos x="0" y="0"/>
                </a:cxn>
                <a:cxn ang="0">
                  <a:pos x="22" y="59"/>
                </a:cxn>
              </a:cxnLst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1" name="Freeform 33"/>
            <p:cNvSpPr>
              <a:spLocks/>
            </p:cNvSpPr>
            <p:nvPr/>
          </p:nvSpPr>
          <p:spPr bwMode="auto">
            <a:xfrm>
              <a:off x="7020967" y="3599290"/>
              <a:ext cx="68375" cy="423584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4" y="54"/>
                </a:cxn>
                <a:cxn ang="0">
                  <a:pos x="17" y="107"/>
                </a:cxn>
                <a:cxn ang="0">
                  <a:pos x="10" y="44"/>
                </a:cxn>
                <a:cxn ang="0">
                  <a:pos x="9" y="43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54"/>
                </a:cxn>
              </a:cxnLst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2" name="Freeform 34"/>
            <p:cNvSpPr>
              <a:spLocks/>
            </p:cNvSpPr>
            <p:nvPr/>
          </p:nvSpPr>
          <p:spPr bwMode="auto">
            <a:xfrm>
              <a:off x="7411493" y="2802110"/>
              <a:ext cx="1168945" cy="2250783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>
                <a:cxn ang="0">
                  <a:pos x="8" y="553"/>
                </a:cxn>
                <a:cxn ang="0">
                  <a:pos x="35" y="397"/>
                </a:cxn>
                <a:cxn ang="0">
                  <a:pos x="99" y="252"/>
                </a:cxn>
                <a:cxn ang="0">
                  <a:pos x="187" y="119"/>
                </a:cxn>
                <a:cxn ang="0">
                  <a:pos x="238" y="58"/>
                </a:cxn>
                <a:cxn ang="0">
                  <a:pos x="265" y="28"/>
                </a:cxn>
                <a:cxn ang="0">
                  <a:pos x="294" y="0"/>
                </a:cxn>
                <a:cxn ang="0">
                  <a:pos x="293" y="0"/>
                </a:cxn>
                <a:cxn ang="0">
                  <a:pos x="264" y="27"/>
                </a:cxn>
                <a:cxn ang="0">
                  <a:pos x="237" y="56"/>
                </a:cxn>
                <a:cxn ang="0">
                  <a:pos x="185" y="117"/>
                </a:cxn>
                <a:cxn ang="0">
                  <a:pos x="95" y="249"/>
                </a:cxn>
                <a:cxn ang="0">
                  <a:pos x="30" y="396"/>
                </a:cxn>
                <a:cxn ang="0">
                  <a:pos x="0" y="549"/>
                </a:cxn>
                <a:cxn ang="0">
                  <a:pos x="7" y="568"/>
                </a:cxn>
                <a:cxn ang="0">
                  <a:pos x="8" y="553"/>
                </a:cxn>
              </a:cxnLst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3" name="Freeform 35"/>
            <p:cNvSpPr>
              <a:spLocks/>
            </p:cNvSpPr>
            <p:nvPr/>
          </p:nvSpPr>
          <p:spPr bwMode="auto">
            <a:xfrm>
              <a:off x="7494331" y="5664590"/>
              <a:ext cx="99932" cy="209161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>
                <a:cxn ang="0">
                  <a:pos x="0" y="0"/>
                </a:cxn>
                <a:cxn ang="0">
                  <a:pos x="19" y="53"/>
                </a:cxn>
                <a:cxn ang="0">
                  <a:pos x="25" y="53"/>
                </a:cxn>
                <a:cxn ang="0">
                  <a:pos x="0" y="0"/>
                </a:cxn>
              </a:cxnLst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4" name="Freeform 36"/>
            <p:cNvSpPr>
              <a:spLocks/>
            </p:cNvSpPr>
            <p:nvPr/>
          </p:nvSpPr>
          <p:spPr bwMode="auto">
            <a:xfrm>
              <a:off x="7411493" y="5081833"/>
              <a:ext cx="114396" cy="559078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>
                <a:cxn ang="0">
                  <a:pos x="0" y="0"/>
                </a:cxn>
                <a:cxn ang="0">
                  <a:pos x="7" y="89"/>
                </a:cxn>
                <a:cxn ang="0">
                  <a:pos x="18" y="117"/>
                </a:cxn>
                <a:cxn ang="0">
                  <a:pos x="29" y="141"/>
                </a:cxn>
                <a:cxn ang="0">
                  <a:pos x="27" y="135"/>
                </a:cxn>
                <a:cxn ang="0">
                  <a:pos x="8" y="22"/>
                </a:cxn>
                <a:cxn ang="0">
                  <a:pos x="4" y="11"/>
                </a:cxn>
                <a:cxn ang="0">
                  <a:pos x="0" y="0"/>
                </a:cxn>
              </a:cxnLst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5" name="Freeform 37"/>
            <p:cNvSpPr>
              <a:spLocks/>
            </p:cNvSpPr>
            <p:nvPr/>
          </p:nvSpPr>
          <p:spPr bwMode="auto">
            <a:xfrm>
              <a:off x="7411493" y="4977910"/>
              <a:ext cx="32872" cy="189429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0" y="26"/>
                </a:cxn>
                <a:cxn ang="0">
                  <a:pos x="4" y="37"/>
                </a:cxn>
                <a:cxn ang="0">
                  <a:pos x="8" y="48"/>
                </a:cxn>
                <a:cxn ang="0">
                  <a:pos x="7" y="19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26"/>
                </a:cxn>
              </a:cxnLst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6" name="Freeform 38"/>
            <p:cNvSpPr>
              <a:spLocks/>
            </p:cNvSpPr>
            <p:nvPr/>
          </p:nvSpPr>
          <p:spPr bwMode="auto">
            <a:xfrm>
              <a:off x="7439105" y="5434381"/>
              <a:ext cx="174882" cy="439370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>
                <a:cxn ang="0">
                  <a:pos x="11" y="28"/>
                </a:cxn>
                <a:cxn ang="0">
                  <a:pos x="0" y="0"/>
                </a:cxn>
                <a:cxn ang="0">
                  <a:pos x="11" y="49"/>
                </a:cxn>
                <a:cxn ang="0">
                  <a:pos x="14" y="58"/>
                </a:cxn>
                <a:cxn ang="0">
                  <a:pos x="39" y="111"/>
                </a:cxn>
                <a:cxn ang="0">
                  <a:pos x="44" y="111"/>
                </a:cxn>
                <a:cxn ang="0">
                  <a:pos x="22" y="52"/>
                </a:cxn>
                <a:cxn ang="0">
                  <a:pos x="11" y="28"/>
                </a:cxn>
              </a:cxnLst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25FC6F-0DBD-40EC-9438-614CB54982A4}" type="datetime1">
              <a:rPr lang="ru-RU"/>
              <a:pPr>
                <a:defRPr/>
              </a:pPr>
              <a:t>11.05.2022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FE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‹#›</a:t>
            </a:r>
          </a:p>
        </p:txBody>
      </p:sp>
      <p:grpSp>
        <p:nvGrpSpPr>
          <p:cNvPr id="1034" name="Группа 35"/>
          <p:cNvGrpSpPr>
            <a:grpSpLocks/>
          </p:cNvGrpSpPr>
          <p:nvPr userDrawn="1"/>
        </p:nvGrpSpPr>
        <p:grpSpPr bwMode="auto">
          <a:xfrm>
            <a:off x="11123613" y="4051300"/>
            <a:ext cx="965200" cy="2806700"/>
            <a:chOff x="11123612" y="4051301"/>
            <a:chExt cx="965215" cy="2807461"/>
          </a:xfrm>
        </p:grpSpPr>
        <p:sp>
          <p:nvSpPr>
            <p:cNvPr id="37" name="Полилиния 44"/>
            <p:cNvSpPr>
              <a:spLocks/>
            </p:cNvSpPr>
            <p:nvPr userDrawn="1"/>
          </p:nvSpPr>
          <p:spPr bwMode="auto">
            <a:xfrm flipH="1">
              <a:off x="11669720" y="6858762"/>
              <a:ext cx="15875" cy="0"/>
            </a:xfrm>
            <a:custGeom>
              <a:avLst/>
              <a:gdLst>
                <a:gd name="T0" fmla="*/ 0 w 10"/>
                <a:gd name="T1" fmla="*/ 10 w 10"/>
                <a:gd name="T2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" name="Линия 45"/>
            <p:cNvSpPr>
              <a:spLocks noChangeShapeType="1"/>
            </p:cNvSpPr>
            <p:nvPr userDrawn="1"/>
          </p:nvSpPr>
          <p:spPr bwMode="auto">
            <a:xfrm flipH="1">
              <a:off x="11669720" y="6858762"/>
              <a:ext cx="1587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9" name="Полилиния 46"/>
            <p:cNvSpPr>
              <a:spLocks/>
            </p:cNvSpPr>
            <p:nvPr userDrawn="1"/>
          </p:nvSpPr>
          <p:spPr bwMode="auto">
            <a:xfrm flipH="1">
              <a:off x="11647495" y="5031055"/>
              <a:ext cx="90488" cy="1827707"/>
            </a:xfrm>
            <a:custGeom>
              <a:avLst/>
              <a:gdLst>
                <a:gd name="T0" fmla="*/ 18 w 24"/>
                <a:gd name="T1" fmla="*/ 485 h 485"/>
                <a:gd name="T2" fmla="*/ 24 w 24"/>
                <a:gd name="T3" fmla="*/ 0 h 485"/>
                <a:gd name="T4" fmla="*/ 20 w 24"/>
                <a:gd name="T5" fmla="*/ 0 h 485"/>
                <a:gd name="T6" fmla="*/ 14 w 24"/>
                <a:gd name="T7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5">
                  <a:moveTo>
                    <a:pt x="18" y="485"/>
                  </a:moveTo>
                  <a:cubicBezTo>
                    <a:pt x="12" y="372"/>
                    <a:pt x="3" y="131"/>
                    <a:pt x="2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130"/>
                    <a:pt x="9" y="372"/>
                    <a:pt x="14" y="485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0" name="Полилиния 47"/>
            <p:cNvSpPr>
              <a:spLocks/>
            </p:cNvSpPr>
            <p:nvPr userDrawn="1"/>
          </p:nvSpPr>
          <p:spPr bwMode="auto">
            <a:xfrm flipH="1">
              <a:off x="11123612" y="4545148"/>
              <a:ext cx="787412" cy="578007"/>
            </a:xfrm>
            <a:custGeom>
              <a:avLst/>
              <a:gdLst>
                <a:gd name="T0" fmla="*/ 36 w 174"/>
                <a:gd name="T1" fmla="*/ 3 h 129"/>
                <a:gd name="T2" fmla="*/ 81 w 174"/>
                <a:gd name="T3" fmla="*/ 30 h 129"/>
                <a:gd name="T4" fmla="*/ 130 w 174"/>
                <a:gd name="T5" fmla="*/ 32 h 129"/>
                <a:gd name="T6" fmla="*/ 55 w 174"/>
                <a:gd name="T7" fmla="*/ 120 h 129"/>
                <a:gd name="T8" fmla="*/ 6 w 174"/>
                <a:gd name="T9" fmla="*/ 66 h 129"/>
                <a:gd name="T10" fmla="*/ 36 w 174"/>
                <a:gd name="T11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29">
                  <a:moveTo>
                    <a:pt x="36" y="3"/>
                  </a:moveTo>
                  <a:cubicBezTo>
                    <a:pt x="61" y="0"/>
                    <a:pt x="75" y="12"/>
                    <a:pt x="81" y="30"/>
                  </a:cubicBezTo>
                  <a:cubicBezTo>
                    <a:pt x="101" y="21"/>
                    <a:pt x="122" y="23"/>
                    <a:pt x="130" y="32"/>
                  </a:cubicBezTo>
                  <a:cubicBezTo>
                    <a:pt x="174" y="81"/>
                    <a:pt x="89" y="129"/>
                    <a:pt x="55" y="120"/>
                  </a:cubicBezTo>
                  <a:cubicBezTo>
                    <a:pt x="40" y="121"/>
                    <a:pt x="12" y="91"/>
                    <a:pt x="6" y="66"/>
                  </a:cubicBezTo>
                  <a:cubicBezTo>
                    <a:pt x="0" y="34"/>
                    <a:pt x="21" y="5"/>
                    <a:pt x="36" y="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1" name="Полилиния 48"/>
            <p:cNvSpPr>
              <a:spLocks/>
            </p:cNvSpPr>
            <p:nvPr userDrawn="1"/>
          </p:nvSpPr>
          <p:spPr bwMode="auto">
            <a:xfrm flipH="1">
              <a:off x="11226801" y="4707117"/>
              <a:ext cx="762012" cy="460500"/>
            </a:xfrm>
            <a:custGeom>
              <a:avLst/>
              <a:gdLst>
                <a:gd name="T0" fmla="*/ 4 w 200"/>
                <a:gd name="T1" fmla="*/ 25 h 122"/>
                <a:gd name="T2" fmla="*/ 77 w 200"/>
                <a:gd name="T3" fmla="*/ 97 h 122"/>
                <a:gd name="T4" fmla="*/ 83 w 200"/>
                <a:gd name="T5" fmla="*/ 55 h 122"/>
                <a:gd name="T6" fmla="*/ 112 w 200"/>
                <a:gd name="T7" fmla="*/ 2 h 122"/>
                <a:gd name="T8" fmla="*/ 94 w 200"/>
                <a:gd name="T9" fmla="*/ 101 h 122"/>
                <a:gd name="T10" fmla="*/ 131 w 200"/>
                <a:gd name="T11" fmla="*/ 78 h 122"/>
                <a:gd name="T12" fmla="*/ 191 w 200"/>
                <a:gd name="T13" fmla="*/ 67 h 122"/>
                <a:gd name="T14" fmla="*/ 83 w 200"/>
                <a:gd name="T15" fmla="*/ 115 h 122"/>
                <a:gd name="T16" fmla="*/ 81 w 200"/>
                <a:gd name="T17" fmla="*/ 116 h 122"/>
                <a:gd name="T18" fmla="*/ 79 w 200"/>
                <a:gd name="T19" fmla="*/ 114 h 122"/>
                <a:gd name="T20" fmla="*/ 32 w 200"/>
                <a:gd name="T21" fmla="*/ 79 h 122"/>
                <a:gd name="T22" fmla="*/ 4 w 200"/>
                <a:gd name="T23" fmla="*/ 2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22">
                  <a:moveTo>
                    <a:pt x="4" y="25"/>
                  </a:moveTo>
                  <a:cubicBezTo>
                    <a:pt x="19" y="12"/>
                    <a:pt x="62" y="67"/>
                    <a:pt x="77" y="97"/>
                  </a:cubicBezTo>
                  <a:cubicBezTo>
                    <a:pt x="78" y="84"/>
                    <a:pt x="79" y="68"/>
                    <a:pt x="83" y="55"/>
                  </a:cubicBezTo>
                  <a:cubicBezTo>
                    <a:pt x="91" y="23"/>
                    <a:pt x="106" y="0"/>
                    <a:pt x="112" y="2"/>
                  </a:cubicBezTo>
                  <a:cubicBezTo>
                    <a:pt x="130" y="7"/>
                    <a:pt x="110" y="70"/>
                    <a:pt x="94" y="101"/>
                  </a:cubicBezTo>
                  <a:cubicBezTo>
                    <a:pt x="104" y="93"/>
                    <a:pt x="118" y="84"/>
                    <a:pt x="131" y="78"/>
                  </a:cubicBezTo>
                  <a:cubicBezTo>
                    <a:pt x="161" y="64"/>
                    <a:pt x="189" y="62"/>
                    <a:pt x="191" y="67"/>
                  </a:cubicBezTo>
                  <a:cubicBezTo>
                    <a:pt x="200" y="90"/>
                    <a:pt x="97" y="122"/>
                    <a:pt x="83" y="115"/>
                  </a:cubicBezTo>
                  <a:cubicBezTo>
                    <a:pt x="82" y="116"/>
                    <a:pt x="82" y="116"/>
                    <a:pt x="81" y="116"/>
                  </a:cubicBezTo>
                  <a:cubicBezTo>
                    <a:pt x="80" y="116"/>
                    <a:pt x="80" y="115"/>
                    <a:pt x="79" y="114"/>
                  </a:cubicBezTo>
                  <a:cubicBezTo>
                    <a:pt x="71" y="112"/>
                    <a:pt x="47" y="95"/>
                    <a:pt x="32" y="79"/>
                  </a:cubicBezTo>
                  <a:cubicBezTo>
                    <a:pt x="10" y="54"/>
                    <a:pt x="0" y="29"/>
                    <a:pt x="4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2" name="Полилиния 49"/>
            <p:cNvSpPr>
              <a:spLocks/>
            </p:cNvSpPr>
            <p:nvPr userDrawn="1"/>
          </p:nvSpPr>
          <p:spPr bwMode="auto">
            <a:xfrm flipH="1">
              <a:off x="11399841" y="6010807"/>
              <a:ext cx="604846" cy="466852"/>
            </a:xfrm>
            <a:custGeom>
              <a:avLst/>
              <a:gdLst>
                <a:gd name="T0" fmla="*/ 28 w 159"/>
                <a:gd name="T1" fmla="*/ 9 h 124"/>
                <a:gd name="T2" fmla="*/ 82 w 159"/>
                <a:gd name="T3" fmla="*/ 89 h 124"/>
                <a:gd name="T4" fmla="*/ 159 w 159"/>
                <a:gd name="T5" fmla="*/ 30 h 124"/>
                <a:gd name="T6" fmla="*/ 79 w 159"/>
                <a:gd name="T7" fmla="*/ 107 h 124"/>
                <a:gd name="T8" fmla="*/ 78 w 159"/>
                <a:gd name="T9" fmla="*/ 109 h 124"/>
                <a:gd name="T10" fmla="*/ 28 w 159"/>
                <a:gd name="T11" fmla="*/ 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24">
                  <a:moveTo>
                    <a:pt x="28" y="9"/>
                  </a:moveTo>
                  <a:cubicBezTo>
                    <a:pt x="49" y="16"/>
                    <a:pt x="79" y="60"/>
                    <a:pt x="82" y="89"/>
                  </a:cubicBezTo>
                  <a:cubicBezTo>
                    <a:pt x="102" y="59"/>
                    <a:pt x="159" y="8"/>
                    <a:pt x="159" y="30"/>
                  </a:cubicBezTo>
                  <a:cubicBezTo>
                    <a:pt x="158" y="59"/>
                    <a:pt x="105" y="116"/>
                    <a:pt x="79" y="107"/>
                  </a:cubicBezTo>
                  <a:cubicBezTo>
                    <a:pt x="78" y="108"/>
                    <a:pt x="78" y="108"/>
                    <a:pt x="78" y="109"/>
                  </a:cubicBezTo>
                  <a:cubicBezTo>
                    <a:pt x="65" y="124"/>
                    <a:pt x="0" y="0"/>
                    <a:pt x="28" y="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3" name="Полилиния 10"/>
            <p:cNvSpPr>
              <a:spLocks/>
            </p:cNvSpPr>
            <p:nvPr userDrawn="1"/>
          </p:nvSpPr>
          <p:spPr bwMode="auto">
            <a:xfrm flipH="1">
              <a:off x="11901499" y="4591197"/>
              <a:ext cx="88901" cy="76221"/>
            </a:xfrm>
            <a:custGeom>
              <a:avLst/>
              <a:gdLst>
                <a:gd name="T0" fmla="*/ 16 w 36"/>
                <a:gd name="T1" fmla="*/ 0 h 31"/>
                <a:gd name="T2" fmla="*/ 6 w 36"/>
                <a:gd name="T3" fmla="*/ 4 h 31"/>
                <a:gd name="T4" fmla="*/ 8 w 36"/>
                <a:gd name="T5" fmla="*/ 26 h 31"/>
                <a:gd name="T6" fmla="*/ 20 w 36"/>
                <a:gd name="T7" fmla="*/ 31 h 31"/>
                <a:gd name="T8" fmla="*/ 30 w 36"/>
                <a:gd name="T9" fmla="*/ 27 h 31"/>
                <a:gd name="T10" fmla="*/ 28 w 36"/>
                <a:gd name="T11" fmla="*/ 5 h 31"/>
                <a:gd name="T12" fmla="*/ 16 w 3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1">
                  <a:moveTo>
                    <a:pt x="16" y="0"/>
                  </a:moveTo>
                  <a:cubicBezTo>
                    <a:pt x="12" y="0"/>
                    <a:pt x="9" y="1"/>
                    <a:pt x="6" y="4"/>
                  </a:cubicBezTo>
                  <a:cubicBezTo>
                    <a:pt x="0" y="9"/>
                    <a:pt x="1" y="19"/>
                    <a:pt x="8" y="26"/>
                  </a:cubicBezTo>
                  <a:cubicBezTo>
                    <a:pt x="11" y="29"/>
                    <a:pt x="16" y="31"/>
                    <a:pt x="20" y="31"/>
                  </a:cubicBezTo>
                  <a:cubicBezTo>
                    <a:pt x="24" y="31"/>
                    <a:pt x="27" y="30"/>
                    <a:pt x="30" y="27"/>
                  </a:cubicBezTo>
                  <a:cubicBezTo>
                    <a:pt x="36" y="21"/>
                    <a:pt x="35" y="11"/>
                    <a:pt x="28" y="5"/>
                  </a:cubicBezTo>
                  <a:cubicBezTo>
                    <a:pt x="25" y="1"/>
                    <a:pt x="20" y="0"/>
                    <a:pt x="16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4" name="Полилиния 16"/>
            <p:cNvSpPr>
              <a:spLocks/>
            </p:cNvSpPr>
            <p:nvPr userDrawn="1"/>
          </p:nvSpPr>
          <p:spPr bwMode="auto">
            <a:xfrm flipH="1">
              <a:off x="11963412" y="4051301"/>
              <a:ext cx="125415" cy="125447"/>
            </a:xfrm>
            <a:custGeom>
              <a:avLst/>
              <a:gdLst>
                <a:gd name="T0" fmla="*/ 51 w 51"/>
                <a:gd name="T1" fmla="*/ 25 h 51"/>
                <a:gd name="T2" fmla="*/ 42 w 51"/>
                <a:gd name="T3" fmla="*/ 20 h 51"/>
                <a:gd name="T4" fmla="*/ 46 w 51"/>
                <a:gd name="T5" fmla="*/ 11 h 51"/>
                <a:gd name="T6" fmla="*/ 39 w 51"/>
                <a:gd name="T7" fmla="*/ 11 h 51"/>
                <a:gd name="T8" fmla="*/ 38 w 51"/>
                <a:gd name="T9" fmla="*/ 4 h 51"/>
                <a:gd name="T10" fmla="*/ 32 w 51"/>
                <a:gd name="T11" fmla="*/ 7 h 51"/>
                <a:gd name="T12" fmla="*/ 28 w 51"/>
                <a:gd name="T13" fmla="*/ 0 h 51"/>
                <a:gd name="T14" fmla="*/ 23 w 51"/>
                <a:gd name="T15" fmla="*/ 5 h 51"/>
                <a:gd name="T16" fmla="*/ 18 w 51"/>
                <a:gd name="T17" fmla="*/ 1 h 51"/>
                <a:gd name="T18" fmla="*/ 16 w 51"/>
                <a:gd name="T19" fmla="*/ 9 h 51"/>
                <a:gd name="T20" fmla="*/ 8 w 51"/>
                <a:gd name="T21" fmla="*/ 7 h 51"/>
                <a:gd name="T22" fmla="*/ 10 w 51"/>
                <a:gd name="T23" fmla="*/ 16 h 51"/>
                <a:gd name="T24" fmla="*/ 1 w 51"/>
                <a:gd name="T25" fmla="*/ 18 h 51"/>
                <a:gd name="T26" fmla="*/ 4 w 51"/>
                <a:gd name="T27" fmla="*/ 22 h 51"/>
                <a:gd name="T28" fmla="*/ 0 w 51"/>
                <a:gd name="T29" fmla="*/ 26 h 51"/>
                <a:gd name="T30" fmla="*/ 9 w 51"/>
                <a:gd name="T31" fmla="*/ 31 h 51"/>
                <a:gd name="T32" fmla="*/ 4 w 51"/>
                <a:gd name="T33" fmla="*/ 40 h 51"/>
                <a:gd name="T34" fmla="*/ 12 w 51"/>
                <a:gd name="T35" fmla="*/ 40 h 51"/>
                <a:gd name="T36" fmla="*/ 12 w 51"/>
                <a:gd name="T37" fmla="*/ 47 h 51"/>
                <a:gd name="T38" fmla="*/ 19 w 51"/>
                <a:gd name="T39" fmla="*/ 44 h 51"/>
                <a:gd name="T40" fmla="*/ 22 w 51"/>
                <a:gd name="T41" fmla="*/ 51 h 51"/>
                <a:gd name="T42" fmla="*/ 27 w 51"/>
                <a:gd name="T43" fmla="*/ 46 h 51"/>
                <a:gd name="T44" fmla="*/ 32 w 51"/>
                <a:gd name="T45" fmla="*/ 50 h 51"/>
                <a:gd name="T46" fmla="*/ 35 w 51"/>
                <a:gd name="T47" fmla="*/ 42 h 51"/>
                <a:gd name="T48" fmla="*/ 43 w 51"/>
                <a:gd name="T49" fmla="*/ 44 h 51"/>
                <a:gd name="T50" fmla="*/ 41 w 51"/>
                <a:gd name="T51" fmla="*/ 36 h 51"/>
                <a:gd name="T52" fmla="*/ 49 w 51"/>
                <a:gd name="T53" fmla="*/ 34 h 51"/>
                <a:gd name="T54" fmla="*/ 46 w 51"/>
                <a:gd name="T55" fmla="*/ 29 h 51"/>
                <a:gd name="T56" fmla="*/ 51 w 51"/>
                <a:gd name="T57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1">
                  <a:moveTo>
                    <a:pt x="51" y="25"/>
                  </a:moveTo>
                  <a:cubicBezTo>
                    <a:pt x="51" y="23"/>
                    <a:pt x="47" y="21"/>
                    <a:pt x="42" y="20"/>
                  </a:cubicBezTo>
                  <a:cubicBezTo>
                    <a:pt x="45" y="16"/>
                    <a:pt x="47" y="13"/>
                    <a:pt x="46" y="11"/>
                  </a:cubicBezTo>
                  <a:cubicBezTo>
                    <a:pt x="45" y="10"/>
                    <a:pt x="42" y="10"/>
                    <a:pt x="39" y="11"/>
                  </a:cubicBezTo>
                  <a:cubicBezTo>
                    <a:pt x="40" y="7"/>
                    <a:pt x="40" y="5"/>
                    <a:pt x="38" y="4"/>
                  </a:cubicBezTo>
                  <a:cubicBezTo>
                    <a:pt x="37" y="3"/>
                    <a:pt x="34" y="4"/>
                    <a:pt x="32" y="7"/>
                  </a:cubicBezTo>
                  <a:cubicBezTo>
                    <a:pt x="31" y="3"/>
                    <a:pt x="30" y="1"/>
                    <a:pt x="28" y="0"/>
                  </a:cubicBezTo>
                  <a:cubicBezTo>
                    <a:pt x="26" y="0"/>
                    <a:pt x="25" y="2"/>
                    <a:pt x="23" y="5"/>
                  </a:cubicBezTo>
                  <a:cubicBezTo>
                    <a:pt x="21" y="2"/>
                    <a:pt x="20" y="1"/>
                    <a:pt x="18" y="1"/>
                  </a:cubicBezTo>
                  <a:cubicBezTo>
                    <a:pt x="16" y="2"/>
                    <a:pt x="16" y="5"/>
                    <a:pt x="16" y="9"/>
                  </a:cubicBezTo>
                  <a:cubicBezTo>
                    <a:pt x="12" y="7"/>
                    <a:pt x="9" y="6"/>
                    <a:pt x="8" y="7"/>
                  </a:cubicBezTo>
                  <a:cubicBezTo>
                    <a:pt x="7" y="8"/>
                    <a:pt x="7" y="12"/>
                    <a:pt x="10" y="16"/>
                  </a:cubicBezTo>
                  <a:cubicBezTo>
                    <a:pt x="5" y="15"/>
                    <a:pt x="2" y="16"/>
                    <a:pt x="1" y="18"/>
                  </a:cubicBezTo>
                  <a:cubicBezTo>
                    <a:pt x="1" y="19"/>
                    <a:pt x="2" y="21"/>
                    <a:pt x="4" y="22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8"/>
                    <a:pt x="3" y="30"/>
                    <a:pt x="9" y="31"/>
                  </a:cubicBezTo>
                  <a:cubicBezTo>
                    <a:pt x="5" y="35"/>
                    <a:pt x="3" y="38"/>
                    <a:pt x="4" y="40"/>
                  </a:cubicBezTo>
                  <a:cubicBezTo>
                    <a:pt x="5" y="41"/>
                    <a:pt x="8" y="41"/>
                    <a:pt x="12" y="40"/>
                  </a:cubicBezTo>
                  <a:cubicBezTo>
                    <a:pt x="11" y="44"/>
                    <a:pt x="11" y="47"/>
                    <a:pt x="12" y="47"/>
                  </a:cubicBezTo>
                  <a:cubicBezTo>
                    <a:pt x="13" y="48"/>
                    <a:pt x="16" y="47"/>
                    <a:pt x="19" y="44"/>
                  </a:cubicBezTo>
                  <a:cubicBezTo>
                    <a:pt x="20" y="48"/>
                    <a:pt x="21" y="51"/>
                    <a:pt x="22" y="51"/>
                  </a:cubicBezTo>
                  <a:cubicBezTo>
                    <a:pt x="24" y="51"/>
                    <a:pt x="26" y="49"/>
                    <a:pt x="27" y="46"/>
                  </a:cubicBezTo>
                  <a:cubicBezTo>
                    <a:pt x="29" y="49"/>
                    <a:pt x="31" y="50"/>
                    <a:pt x="32" y="50"/>
                  </a:cubicBezTo>
                  <a:cubicBezTo>
                    <a:pt x="34" y="49"/>
                    <a:pt x="35" y="47"/>
                    <a:pt x="35" y="42"/>
                  </a:cubicBezTo>
                  <a:cubicBezTo>
                    <a:pt x="38" y="44"/>
                    <a:pt x="41" y="45"/>
                    <a:pt x="43" y="44"/>
                  </a:cubicBezTo>
                  <a:cubicBezTo>
                    <a:pt x="44" y="43"/>
                    <a:pt x="43" y="40"/>
                    <a:pt x="41" y="36"/>
                  </a:cubicBezTo>
                  <a:cubicBezTo>
                    <a:pt x="46" y="36"/>
                    <a:pt x="49" y="35"/>
                    <a:pt x="49" y="34"/>
                  </a:cubicBezTo>
                  <a:cubicBezTo>
                    <a:pt x="50" y="32"/>
                    <a:pt x="49" y="31"/>
                    <a:pt x="46" y="29"/>
                  </a:cubicBezTo>
                  <a:cubicBezTo>
                    <a:pt x="49" y="28"/>
                    <a:pt x="51" y="26"/>
                    <a:pt x="51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5" name="Полилиния 18"/>
            <p:cNvSpPr>
              <a:spLocks/>
            </p:cNvSpPr>
            <p:nvPr userDrawn="1"/>
          </p:nvSpPr>
          <p:spPr bwMode="auto">
            <a:xfrm flipH="1">
              <a:off x="11836410" y="5670990"/>
              <a:ext cx="153990" cy="154030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</p:grpSp>
      <p:grpSp>
        <p:nvGrpSpPr>
          <p:cNvPr id="1035" name="Группа 45"/>
          <p:cNvGrpSpPr>
            <a:grpSpLocks/>
          </p:cNvGrpSpPr>
          <p:nvPr userDrawn="1"/>
        </p:nvGrpSpPr>
        <p:grpSpPr bwMode="auto">
          <a:xfrm>
            <a:off x="44450" y="1370013"/>
            <a:ext cx="1198563" cy="5487987"/>
            <a:chOff x="44450" y="1370013"/>
            <a:chExt cx="1198563" cy="5487987"/>
          </a:xfrm>
        </p:grpSpPr>
        <p:sp>
          <p:nvSpPr>
            <p:cNvPr id="47" name="Полилиния 5"/>
            <p:cNvSpPr>
              <a:spLocks/>
            </p:cNvSpPr>
            <p:nvPr userDrawn="1"/>
          </p:nvSpPr>
          <p:spPr bwMode="auto">
            <a:xfrm flipH="1">
              <a:off x="277813" y="6858000"/>
              <a:ext cx="12700" cy="0"/>
            </a:xfrm>
            <a:custGeom>
              <a:avLst/>
              <a:gdLst>
                <a:gd name="T0" fmla="*/ 8 w 8"/>
                <a:gd name="T1" fmla="*/ 0 w 8"/>
                <a:gd name="T2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8" name="Линия 6"/>
            <p:cNvSpPr>
              <a:spLocks noChangeShapeType="1"/>
            </p:cNvSpPr>
            <p:nvPr userDrawn="1"/>
          </p:nvSpPr>
          <p:spPr bwMode="auto">
            <a:xfrm>
              <a:off x="277813" y="6858000"/>
              <a:ext cx="127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9" name="Полилиния 7"/>
            <p:cNvSpPr>
              <a:spLocks/>
            </p:cNvSpPr>
            <p:nvPr userDrawn="1"/>
          </p:nvSpPr>
          <p:spPr bwMode="auto">
            <a:xfrm flipH="1">
              <a:off x="117475" y="5873750"/>
              <a:ext cx="173038" cy="984250"/>
            </a:xfrm>
            <a:custGeom>
              <a:avLst/>
              <a:gdLst>
                <a:gd name="T0" fmla="*/ 0 w 70"/>
                <a:gd name="T1" fmla="*/ 402 h 402"/>
                <a:gd name="T2" fmla="*/ 0 w 70"/>
                <a:gd name="T3" fmla="*/ 1 h 402"/>
                <a:gd name="T4" fmla="*/ 4 w 70"/>
                <a:gd name="T5" fmla="*/ 0 h 402"/>
                <a:gd name="T6" fmla="*/ 5 w 70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402">
                  <a:moveTo>
                    <a:pt x="0" y="402"/>
                  </a:moveTo>
                  <a:cubicBezTo>
                    <a:pt x="66" y="232"/>
                    <a:pt x="1" y="4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2"/>
                    <a:pt x="70" y="231"/>
                    <a:pt x="5" y="402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0" name="Полилиния 8"/>
            <p:cNvSpPr>
              <a:spLocks/>
            </p:cNvSpPr>
            <p:nvPr userDrawn="1"/>
          </p:nvSpPr>
          <p:spPr bwMode="auto">
            <a:xfrm flipH="1">
              <a:off x="79375" y="3760788"/>
              <a:ext cx="87313" cy="76200"/>
            </a:xfrm>
            <a:custGeom>
              <a:avLst/>
              <a:gdLst>
                <a:gd name="T0" fmla="*/ 21 w 36"/>
                <a:gd name="T1" fmla="*/ 29 h 31"/>
                <a:gd name="T2" fmla="*/ 1 w 36"/>
                <a:gd name="T3" fmla="*/ 19 h 31"/>
                <a:gd name="T4" fmla="*/ 16 w 36"/>
                <a:gd name="T5" fmla="*/ 2 h 31"/>
                <a:gd name="T6" fmla="*/ 35 w 36"/>
                <a:gd name="T7" fmla="*/ 13 h 31"/>
                <a:gd name="T8" fmla="*/ 21 w 36"/>
                <a:gd name="T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1">
                  <a:moveTo>
                    <a:pt x="21" y="29"/>
                  </a:moveTo>
                  <a:cubicBezTo>
                    <a:pt x="11" y="31"/>
                    <a:pt x="3" y="26"/>
                    <a:pt x="1" y="19"/>
                  </a:cubicBezTo>
                  <a:cubicBezTo>
                    <a:pt x="0" y="11"/>
                    <a:pt x="7" y="4"/>
                    <a:pt x="16" y="2"/>
                  </a:cubicBezTo>
                  <a:cubicBezTo>
                    <a:pt x="25" y="0"/>
                    <a:pt x="34" y="5"/>
                    <a:pt x="35" y="13"/>
                  </a:cubicBezTo>
                  <a:cubicBezTo>
                    <a:pt x="36" y="20"/>
                    <a:pt x="30" y="28"/>
                    <a:pt x="21" y="2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1" name="Полилиния 12"/>
            <p:cNvSpPr>
              <a:spLocks/>
            </p:cNvSpPr>
            <p:nvPr userDrawn="1"/>
          </p:nvSpPr>
          <p:spPr bwMode="auto">
            <a:xfrm flipH="1">
              <a:off x="241300" y="4100513"/>
              <a:ext cx="88900" cy="76200"/>
            </a:xfrm>
            <a:custGeom>
              <a:avLst/>
              <a:gdLst>
                <a:gd name="T0" fmla="*/ 16 w 36"/>
                <a:gd name="T1" fmla="*/ 0 h 31"/>
                <a:gd name="T2" fmla="*/ 6 w 36"/>
                <a:gd name="T3" fmla="*/ 4 h 31"/>
                <a:gd name="T4" fmla="*/ 8 w 36"/>
                <a:gd name="T5" fmla="*/ 26 h 31"/>
                <a:gd name="T6" fmla="*/ 20 w 36"/>
                <a:gd name="T7" fmla="*/ 31 h 31"/>
                <a:gd name="T8" fmla="*/ 30 w 36"/>
                <a:gd name="T9" fmla="*/ 27 h 31"/>
                <a:gd name="T10" fmla="*/ 28 w 36"/>
                <a:gd name="T11" fmla="*/ 5 h 31"/>
                <a:gd name="T12" fmla="*/ 16 w 3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1">
                  <a:moveTo>
                    <a:pt x="16" y="0"/>
                  </a:moveTo>
                  <a:cubicBezTo>
                    <a:pt x="12" y="0"/>
                    <a:pt x="9" y="1"/>
                    <a:pt x="6" y="4"/>
                  </a:cubicBezTo>
                  <a:cubicBezTo>
                    <a:pt x="0" y="9"/>
                    <a:pt x="1" y="19"/>
                    <a:pt x="8" y="26"/>
                  </a:cubicBezTo>
                  <a:cubicBezTo>
                    <a:pt x="11" y="29"/>
                    <a:pt x="16" y="31"/>
                    <a:pt x="20" y="31"/>
                  </a:cubicBezTo>
                  <a:cubicBezTo>
                    <a:pt x="24" y="31"/>
                    <a:pt x="27" y="30"/>
                    <a:pt x="30" y="27"/>
                  </a:cubicBezTo>
                  <a:cubicBezTo>
                    <a:pt x="36" y="21"/>
                    <a:pt x="35" y="11"/>
                    <a:pt x="28" y="5"/>
                  </a:cubicBezTo>
                  <a:cubicBezTo>
                    <a:pt x="25" y="1"/>
                    <a:pt x="20" y="0"/>
                    <a:pt x="1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2" name="Полилиния 13"/>
            <p:cNvSpPr>
              <a:spLocks/>
            </p:cNvSpPr>
            <p:nvPr userDrawn="1"/>
          </p:nvSpPr>
          <p:spPr bwMode="auto">
            <a:xfrm flipH="1">
              <a:off x="762000" y="4652963"/>
              <a:ext cx="88900" cy="85725"/>
            </a:xfrm>
            <a:custGeom>
              <a:avLst/>
              <a:gdLst>
                <a:gd name="T0" fmla="*/ 28 w 36"/>
                <a:gd name="T1" fmla="*/ 7 h 35"/>
                <a:gd name="T2" fmla="*/ 30 w 36"/>
                <a:gd name="T3" fmla="*/ 29 h 35"/>
                <a:gd name="T4" fmla="*/ 8 w 36"/>
                <a:gd name="T5" fmla="*/ 27 h 35"/>
                <a:gd name="T6" fmla="*/ 6 w 36"/>
                <a:gd name="T7" fmla="*/ 5 h 35"/>
                <a:gd name="T8" fmla="*/ 28 w 36"/>
                <a:gd name="T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8" y="7"/>
                  </a:moveTo>
                  <a:cubicBezTo>
                    <a:pt x="35" y="13"/>
                    <a:pt x="36" y="23"/>
                    <a:pt x="30" y="29"/>
                  </a:cubicBezTo>
                  <a:cubicBezTo>
                    <a:pt x="24" y="35"/>
                    <a:pt x="14" y="34"/>
                    <a:pt x="8" y="27"/>
                  </a:cubicBezTo>
                  <a:cubicBezTo>
                    <a:pt x="1" y="21"/>
                    <a:pt x="0" y="11"/>
                    <a:pt x="6" y="5"/>
                  </a:cubicBezTo>
                  <a:cubicBezTo>
                    <a:pt x="12" y="0"/>
                    <a:pt x="22" y="0"/>
                    <a:pt x="28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3" name="Полилиния 14"/>
            <p:cNvSpPr>
              <a:spLocks/>
            </p:cNvSpPr>
            <p:nvPr userDrawn="1"/>
          </p:nvSpPr>
          <p:spPr bwMode="auto">
            <a:xfrm flipH="1">
              <a:off x="312738" y="2260600"/>
              <a:ext cx="730250" cy="4597400"/>
            </a:xfrm>
            <a:custGeom>
              <a:avLst/>
              <a:gdLst>
                <a:gd name="T0" fmla="*/ 171 w 297"/>
                <a:gd name="T1" fmla="*/ 0 h 1879"/>
                <a:gd name="T2" fmla="*/ 168 w 297"/>
                <a:gd name="T3" fmla="*/ 3 h 1879"/>
                <a:gd name="T4" fmla="*/ 264 w 297"/>
                <a:gd name="T5" fmla="*/ 422 h 1879"/>
                <a:gd name="T6" fmla="*/ 222 w 297"/>
                <a:gd name="T7" fmla="*/ 365 h 1879"/>
                <a:gd name="T8" fmla="*/ 219 w 297"/>
                <a:gd name="T9" fmla="*/ 368 h 1879"/>
                <a:gd name="T10" fmla="*/ 264 w 297"/>
                <a:gd name="T11" fmla="*/ 428 h 1879"/>
                <a:gd name="T12" fmla="*/ 264 w 297"/>
                <a:gd name="T13" fmla="*/ 428 h 1879"/>
                <a:gd name="T14" fmla="*/ 232 w 297"/>
                <a:gd name="T15" fmla="*/ 984 h 1879"/>
                <a:gd name="T16" fmla="*/ 0 w 297"/>
                <a:gd name="T17" fmla="*/ 1879 h 1879"/>
                <a:gd name="T18" fmla="*/ 5 w 297"/>
                <a:gd name="T19" fmla="*/ 1879 h 1879"/>
                <a:gd name="T20" fmla="*/ 236 w 297"/>
                <a:gd name="T21" fmla="*/ 985 h 1879"/>
                <a:gd name="T22" fmla="*/ 171 w 297"/>
                <a:gd name="T23" fmla="*/ 0 h 1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7" h="1879">
                  <a:moveTo>
                    <a:pt x="171" y="0"/>
                  </a:moveTo>
                  <a:cubicBezTo>
                    <a:pt x="168" y="3"/>
                    <a:pt x="168" y="3"/>
                    <a:pt x="168" y="3"/>
                  </a:cubicBezTo>
                  <a:cubicBezTo>
                    <a:pt x="225" y="70"/>
                    <a:pt x="258" y="217"/>
                    <a:pt x="264" y="422"/>
                  </a:cubicBezTo>
                  <a:cubicBezTo>
                    <a:pt x="222" y="365"/>
                    <a:pt x="222" y="365"/>
                    <a:pt x="222" y="365"/>
                  </a:cubicBezTo>
                  <a:cubicBezTo>
                    <a:pt x="219" y="368"/>
                    <a:pt x="219" y="368"/>
                    <a:pt x="219" y="368"/>
                  </a:cubicBezTo>
                  <a:cubicBezTo>
                    <a:pt x="264" y="428"/>
                    <a:pt x="264" y="428"/>
                    <a:pt x="264" y="428"/>
                  </a:cubicBezTo>
                  <a:cubicBezTo>
                    <a:pt x="264" y="428"/>
                    <a:pt x="264" y="428"/>
                    <a:pt x="264" y="428"/>
                  </a:cubicBezTo>
                  <a:cubicBezTo>
                    <a:pt x="269" y="583"/>
                    <a:pt x="258" y="772"/>
                    <a:pt x="232" y="984"/>
                  </a:cubicBezTo>
                  <a:cubicBezTo>
                    <a:pt x="181" y="1404"/>
                    <a:pt x="83" y="1780"/>
                    <a:pt x="0" y="1879"/>
                  </a:cubicBezTo>
                  <a:cubicBezTo>
                    <a:pt x="5" y="1879"/>
                    <a:pt x="5" y="1879"/>
                    <a:pt x="5" y="1879"/>
                  </a:cubicBezTo>
                  <a:cubicBezTo>
                    <a:pt x="88" y="1775"/>
                    <a:pt x="185" y="1401"/>
                    <a:pt x="236" y="985"/>
                  </a:cubicBezTo>
                  <a:cubicBezTo>
                    <a:pt x="297" y="487"/>
                    <a:pt x="273" y="119"/>
                    <a:pt x="171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4" name="Полилиния 15"/>
            <p:cNvSpPr>
              <a:spLocks/>
            </p:cNvSpPr>
            <p:nvPr userDrawn="1"/>
          </p:nvSpPr>
          <p:spPr bwMode="auto">
            <a:xfrm flipH="1">
              <a:off x="273050" y="6858000"/>
              <a:ext cx="9525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5" name="Линия 14"/>
            <p:cNvSpPr>
              <a:spLocks noChangeShapeType="1"/>
            </p:cNvSpPr>
            <p:nvPr userDrawn="1"/>
          </p:nvSpPr>
          <p:spPr bwMode="auto">
            <a:xfrm>
              <a:off x="273050" y="6858000"/>
              <a:ext cx="95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6" name="Полилиния 17"/>
            <p:cNvSpPr>
              <a:spLocks/>
            </p:cNvSpPr>
            <p:nvPr userDrawn="1"/>
          </p:nvSpPr>
          <p:spPr bwMode="auto">
            <a:xfrm flipH="1">
              <a:off x="273050" y="3594100"/>
              <a:ext cx="554038" cy="3263900"/>
            </a:xfrm>
            <a:custGeom>
              <a:avLst/>
              <a:gdLst>
                <a:gd name="T0" fmla="*/ 221 w 225"/>
                <a:gd name="T1" fmla="*/ 1334 h 1334"/>
                <a:gd name="T2" fmla="*/ 145 w 225"/>
                <a:gd name="T3" fmla="*/ 843 h 1334"/>
                <a:gd name="T4" fmla="*/ 0 w 225"/>
                <a:gd name="T5" fmla="*/ 1 h 1334"/>
                <a:gd name="T6" fmla="*/ 4 w 225"/>
                <a:gd name="T7" fmla="*/ 0 h 1334"/>
                <a:gd name="T8" fmla="*/ 149 w 225"/>
                <a:gd name="T9" fmla="*/ 842 h 1334"/>
                <a:gd name="T10" fmla="*/ 225 w 225"/>
                <a:gd name="T11" fmla="*/ 1334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334">
                  <a:moveTo>
                    <a:pt x="221" y="1334"/>
                  </a:moveTo>
                  <a:cubicBezTo>
                    <a:pt x="200" y="1243"/>
                    <a:pt x="174" y="1055"/>
                    <a:pt x="145" y="843"/>
                  </a:cubicBezTo>
                  <a:cubicBezTo>
                    <a:pt x="101" y="518"/>
                    <a:pt x="52" y="149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5" y="148"/>
                    <a:pt x="105" y="517"/>
                    <a:pt x="149" y="842"/>
                  </a:cubicBezTo>
                  <a:cubicBezTo>
                    <a:pt x="178" y="1055"/>
                    <a:pt x="204" y="1244"/>
                    <a:pt x="225" y="1334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7" name="Полилиния 18"/>
            <p:cNvSpPr>
              <a:spLocks/>
            </p:cNvSpPr>
            <p:nvPr userDrawn="1"/>
          </p:nvSpPr>
          <p:spPr bwMode="auto">
            <a:xfrm flipH="1">
              <a:off x="133350" y="3444875"/>
              <a:ext cx="125413" cy="125413"/>
            </a:xfrm>
            <a:custGeom>
              <a:avLst/>
              <a:gdLst>
                <a:gd name="T0" fmla="*/ 51 w 51"/>
                <a:gd name="T1" fmla="*/ 25 h 51"/>
                <a:gd name="T2" fmla="*/ 42 w 51"/>
                <a:gd name="T3" fmla="*/ 20 h 51"/>
                <a:gd name="T4" fmla="*/ 46 w 51"/>
                <a:gd name="T5" fmla="*/ 11 h 51"/>
                <a:gd name="T6" fmla="*/ 39 w 51"/>
                <a:gd name="T7" fmla="*/ 11 h 51"/>
                <a:gd name="T8" fmla="*/ 38 w 51"/>
                <a:gd name="T9" fmla="*/ 4 h 51"/>
                <a:gd name="T10" fmla="*/ 32 w 51"/>
                <a:gd name="T11" fmla="*/ 7 h 51"/>
                <a:gd name="T12" fmla="*/ 28 w 51"/>
                <a:gd name="T13" fmla="*/ 0 h 51"/>
                <a:gd name="T14" fmla="*/ 23 w 51"/>
                <a:gd name="T15" fmla="*/ 5 h 51"/>
                <a:gd name="T16" fmla="*/ 18 w 51"/>
                <a:gd name="T17" fmla="*/ 1 h 51"/>
                <a:gd name="T18" fmla="*/ 16 w 51"/>
                <a:gd name="T19" fmla="*/ 9 h 51"/>
                <a:gd name="T20" fmla="*/ 8 w 51"/>
                <a:gd name="T21" fmla="*/ 7 h 51"/>
                <a:gd name="T22" fmla="*/ 10 w 51"/>
                <a:gd name="T23" fmla="*/ 16 h 51"/>
                <a:gd name="T24" fmla="*/ 1 w 51"/>
                <a:gd name="T25" fmla="*/ 18 h 51"/>
                <a:gd name="T26" fmla="*/ 4 w 51"/>
                <a:gd name="T27" fmla="*/ 22 h 51"/>
                <a:gd name="T28" fmla="*/ 0 w 51"/>
                <a:gd name="T29" fmla="*/ 26 h 51"/>
                <a:gd name="T30" fmla="*/ 9 w 51"/>
                <a:gd name="T31" fmla="*/ 31 h 51"/>
                <a:gd name="T32" fmla="*/ 4 w 51"/>
                <a:gd name="T33" fmla="*/ 40 h 51"/>
                <a:gd name="T34" fmla="*/ 12 w 51"/>
                <a:gd name="T35" fmla="*/ 40 h 51"/>
                <a:gd name="T36" fmla="*/ 12 w 51"/>
                <a:gd name="T37" fmla="*/ 47 h 51"/>
                <a:gd name="T38" fmla="*/ 19 w 51"/>
                <a:gd name="T39" fmla="*/ 44 h 51"/>
                <a:gd name="T40" fmla="*/ 22 w 51"/>
                <a:gd name="T41" fmla="*/ 51 h 51"/>
                <a:gd name="T42" fmla="*/ 27 w 51"/>
                <a:gd name="T43" fmla="*/ 46 h 51"/>
                <a:gd name="T44" fmla="*/ 32 w 51"/>
                <a:gd name="T45" fmla="*/ 50 h 51"/>
                <a:gd name="T46" fmla="*/ 35 w 51"/>
                <a:gd name="T47" fmla="*/ 42 h 51"/>
                <a:gd name="T48" fmla="*/ 43 w 51"/>
                <a:gd name="T49" fmla="*/ 44 h 51"/>
                <a:gd name="T50" fmla="*/ 41 w 51"/>
                <a:gd name="T51" fmla="*/ 36 h 51"/>
                <a:gd name="T52" fmla="*/ 49 w 51"/>
                <a:gd name="T53" fmla="*/ 34 h 51"/>
                <a:gd name="T54" fmla="*/ 46 w 51"/>
                <a:gd name="T55" fmla="*/ 29 h 51"/>
                <a:gd name="T56" fmla="*/ 51 w 51"/>
                <a:gd name="T57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1">
                  <a:moveTo>
                    <a:pt x="51" y="25"/>
                  </a:moveTo>
                  <a:cubicBezTo>
                    <a:pt x="51" y="23"/>
                    <a:pt x="47" y="21"/>
                    <a:pt x="42" y="20"/>
                  </a:cubicBezTo>
                  <a:cubicBezTo>
                    <a:pt x="45" y="16"/>
                    <a:pt x="47" y="13"/>
                    <a:pt x="46" y="11"/>
                  </a:cubicBezTo>
                  <a:cubicBezTo>
                    <a:pt x="45" y="10"/>
                    <a:pt x="42" y="10"/>
                    <a:pt x="39" y="11"/>
                  </a:cubicBezTo>
                  <a:cubicBezTo>
                    <a:pt x="40" y="7"/>
                    <a:pt x="40" y="5"/>
                    <a:pt x="38" y="4"/>
                  </a:cubicBezTo>
                  <a:cubicBezTo>
                    <a:pt x="37" y="3"/>
                    <a:pt x="34" y="4"/>
                    <a:pt x="32" y="7"/>
                  </a:cubicBezTo>
                  <a:cubicBezTo>
                    <a:pt x="31" y="3"/>
                    <a:pt x="30" y="1"/>
                    <a:pt x="28" y="0"/>
                  </a:cubicBezTo>
                  <a:cubicBezTo>
                    <a:pt x="26" y="0"/>
                    <a:pt x="25" y="2"/>
                    <a:pt x="23" y="5"/>
                  </a:cubicBezTo>
                  <a:cubicBezTo>
                    <a:pt x="21" y="2"/>
                    <a:pt x="20" y="1"/>
                    <a:pt x="18" y="1"/>
                  </a:cubicBezTo>
                  <a:cubicBezTo>
                    <a:pt x="16" y="2"/>
                    <a:pt x="16" y="5"/>
                    <a:pt x="16" y="9"/>
                  </a:cubicBezTo>
                  <a:cubicBezTo>
                    <a:pt x="12" y="7"/>
                    <a:pt x="9" y="6"/>
                    <a:pt x="8" y="7"/>
                  </a:cubicBezTo>
                  <a:cubicBezTo>
                    <a:pt x="7" y="8"/>
                    <a:pt x="7" y="12"/>
                    <a:pt x="10" y="16"/>
                  </a:cubicBezTo>
                  <a:cubicBezTo>
                    <a:pt x="5" y="15"/>
                    <a:pt x="2" y="16"/>
                    <a:pt x="1" y="18"/>
                  </a:cubicBezTo>
                  <a:cubicBezTo>
                    <a:pt x="1" y="19"/>
                    <a:pt x="2" y="21"/>
                    <a:pt x="4" y="22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8"/>
                    <a:pt x="3" y="30"/>
                    <a:pt x="9" y="31"/>
                  </a:cubicBezTo>
                  <a:cubicBezTo>
                    <a:pt x="5" y="35"/>
                    <a:pt x="3" y="38"/>
                    <a:pt x="4" y="40"/>
                  </a:cubicBezTo>
                  <a:cubicBezTo>
                    <a:pt x="5" y="41"/>
                    <a:pt x="8" y="41"/>
                    <a:pt x="12" y="40"/>
                  </a:cubicBezTo>
                  <a:cubicBezTo>
                    <a:pt x="11" y="44"/>
                    <a:pt x="11" y="47"/>
                    <a:pt x="12" y="47"/>
                  </a:cubicBezTo>
                  <a:cubicBezTo>
                    <a:pt x="13" y="48"/>
                    <a:pt x="16" y="47"/>
                    <a:pt x="19" y="44"/>
                  </a:cubicBezTo>
                  <a:cubicBezTo>
                    <a:pt x="20" y="48"/>
                    <a:pt x="21" y="51"/>
                    <a:pt x="22" y="51"/>
                  </a:cubicBezTo>
                  <a:cubicBezTo>
                    <a:pt x="24" y="51"/>
                    <a:pt x="26" y="49"/>
                    <a:pt x="27" y="46"/>
                  </a:cubicBezTo>
                  <a:cubicBezTo>
                    <a:pt x="29" y="49"/>
                    <a:pt x="31" y="50"/>
                    <a:pt x="32" y="50"/>
                  </a:cubicBezTo>
                  <a:cubicBezTo>
                    <a:pt x="34" y="49"/>
                    <a:pt x="35" y="47"/>
                    <a:pt x="35" y="42"/>
                  </a:cubicBezTo>
                  <a:cubicBezTo>
                    <a:pt x="38" y="44"/>
                    <a:pt x="41" y="45"/>
                    <a:pt x="43" y="44"/>
                  </a:cubicBezTo>
                  <a:cubicBezTo>
                    <a:pt x="44" y="43"/>
                    <a:pt x="43" y="40"/>
                    <a:pt x="41" y="36"/>
                  </a:cubicBezTo>
                  <a:cubicBezTo>
                    <a:pt x="46" y="36"/>
                    <a:pt x="49" y="35"/>
                    <a:pt x="49" y="34"/>
                  </a:cubicBezTo>
                  <a:cubicBezTo>
                    <a:pt x="50" y="32"/>
                    <a:pt x="49" y="31"/>
                    <a:pt x="46" y="29"/>
                  </a:cubicBezTo>
                  <a:cubicBezTo>
                    <a:pt x="49" y="28"/>
                    <a:pt x="51" y="26"/>
                    <a:pt x="51" y="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8" name="Полилиния 19"/>
            <p:cNvSpPr>
              <a:spLocks/>
            </p:cNvSpPr>
            <p:nvPr userDrawn="1"/>
          </p:nvSpPr>
          <p:spPr bwMode="auto">
            <a:xfrm flipH="1">
              <a:off x="936625" y="4335463"/>
              <a:ext cx="133350" cy="131762"/>
            </a:xfrm>
            <a:custGeom>
              <a:avLst/>
              <a:gdLst>
                <a:gd name="T0" fmla="*/ 54 w 54"/>
                <a:gd name="T1" fmla="*/ 31 h 54"/>
                <a:gd name="T2" fmla="*/ 50 w 54"/>
                <a:gd name="T3" fmla="*/ 26 h 54"/>
                <a:gd name="T4" fmla="*/ 54 w 54"/>
                <a:gd name="T5" fmla="*/ 22 h 54"/>
                <a:gd name="T6" fmla="*/ 43 w 54"/>
                <a:gd name="T7" fmla="*/ 18 h 54"/>
                <a:gd name="T8" fmla="*/ 47 w 54"/>
                <a:gd name="T9" fmla="*/ 8 h 54"/>
                <a:gd name="T10" fmla="*/ 39 w 54"/>
                <a:gd name="T11" fmla="*/ 9 h 54"/>
                <a:gd name="T12" fmla="*/ 37 w 54"/>
                <a:gd name="T13" fmla="*/ 1 h 54"/>
                <a:gd name="T14" fmla="*/ 30 w 54"/>
                <a:gd name="T15" fmla="*/ 6 h 54"/>
                <a:gd name="T16" fmla="*/ 25 w 54"/>
                <a:gd name="T17" fmla="*/ 0 h 54"/>
                <a:gd name="T18" fmla="*/ 21 w 54"/>
                <a:gd name="T19" fmla="*/ 6 h 54"/>
                <a:gd name="T20" fmla="*/ 15 w 54"/>
                <a:gd name="T21" fmla="*/ 2 h 54"/>
                <a:gd name="T22" fmla="*/ 14 w 54"/>
                <a:gd name="T23" fmla="*/ 11 h 54"/>
                <a:gd name="T24" fmla="*/ 5 w 54"/>
                <a:gd name="T25" fmla="*/ 10 h 54"/>
                <a:gd name="T26" fmla="*/ 9 w 54"/>
                <a:gd name="T27" fmla="*/ 19 h 54"/>
                <a:gd name="T28" fmla="*/ 0 w 54"/>
                <a:gd name="T29" fmla="*/ 23 h 54"/>
                <a:gd name="T30" fmla="*/ 4 w 54"/>
                <a:gd name="T31" fmla="*/ 27 h 54"/>
                <a:gd name="T32" fmla="*/ 0 w 54"/>
                <a:gd name="T33" fmla="*/ 32 h 54"/>
                <a:gd name="T34" fmla="*/ 11 w 54"/>
                <a:gd name="T35" fmla="*/ 36 h 54"/>
                <a:gd name="T36" fmla="*/ 8 w 54"/>
                <a:gd name="T37" fmla="*/ 46 h 54"/>
                <a:gd name="T38" fmla="*/ 15 w 54"/>
                <a:gd name="T39" fmla="*/ 45 h 54"/>
                <a:gd name="T40" fmla="*/ 17 w 54"/>
                <a:gd name="T41" fmla="*/ 52 h 54"/>
                <a:gd name="T42" fmla="*/ 24 w 54"/>
                <a:gd name="T43" fmla="*/ 48 h 54"/>
                <a:gd name="T44" fmla="*/ 29 w 54"/>
                <a:gd name="T45" fmla="*/ 54 h 54"/>
                <a:gd name="T46" fmla="*/ 33 w 54"/>
                <a:gd name="T47" fmla="*/ 48 h 54"/>
                <a:gd name="T48" fmla="*/ 39 w 54"/>
                <a:gd name="T49" fmla="*/ 51 h 54"/>
                <a:gd name="T50" fmla="*/ 40 w 54"/>
                <a:gd name="T51" fmla="*/ 43 h 54"/>
                <a:gd name="T52" fmla="*/ 49 w 54"/>
                <a:gd name="T53" fmla="*/ 43 h 54"/>
                <a:gd name="T54" fmla="*/ 46 w 54"/>
                <a:gd name="T55" fmla="*/ 35 h 54"/>
                <a:gd name="T56" fmla="*/ 54 w 54"/>
                <a:gd name="T5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54">
                  <a:moveTo>
                    <a:pt x="54" y="31"/>
                  </a:moveTo>
                  <a:cubicBezTo>
                    <a:pt x="54" y="29"/>
                    <a:pt x="53" y="28"/>
                    <a:pt x="50" y="26"/>
                  </a:cubicBezTo>
                  <a:cubicBezTo>
                    <a:pt x="53" y="25"/>
                    <a:pt x="54" y="23"/>
                    <a:pt x="54" y="22"/>
                  </a:cubicBezTo>
                  <a:cubicBezTo>
                    <a:pt x="53" y="20"/>
                    <a:pt x="49" y="18"/>
                    <a:pt x="43" y="18"/>
                  </a:cubicBezTo>
                  <a:cubicBezTo>
                    <a:pt x="47" y="13"/>
                    <a:pt x="48" y="9"/>
                    <a:pt x="47" y="8"/>
                  </a:cubicBezTo>
                  <a:cubicBezTo>
                    <a:pt x="45" y="7"/>
                    <a:pt x="43" y="7"/>
                    <a:pt x="39" y="9"/>
                  </a:cubicBezTo>
                  <a:cubicBezTo>
                    <a:pt x="39" y="5"/>
                    <a:pt x="39" y="2"/>
                    <a:pt x="37" y="1"/>
                  </a:cubicBezTo>
                  <a:cubicBezTo>
                    <a:pt x="35" y="1"/>
                    <a:pt x="33" y="3"/>
                    <a:pt x="30" y="6"/>
                  </a:cubicBezTo>
                  <a:cubicBezTo>
                    <a:pt x="29" y="2"/>
                    <a:pt x="27" y="0"/>
                    <a:pt x="25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19" y="3"/>
                    <a:pt x="16" y="2"/>
                    <a:pt x="15" y="2"/>
                  </a:cubicBezTo>
                  <a:cubicBezTo>
                    <a:pt x="13" y="3"/>
                    <a:pt x="13" y="6"/>
                    <a:pt x="14" y="11"/>
                  </a:cubicBezTo>
                  <a:cubicBezTo>
                    <a:pt x="10" y="9"/>
                    <a:pt x="6" y="9"/>
                    <a:pt x="5" y="10"/>
                  </a:cubicBezTo>
                  <a:cubicBezTo>
                    <a:pt x="4" y="12"/>
                    <a:pt x="5" y="15"/>
                    <a:pt x="9" y="19"/>
                  </a:cubicBezTo>
                  <a:cubicBezTo>
                    <a:pt x="4" y="20"/>
                    <a:pt x="0" y="21"/>
                    <a:pt x="0" y="23"/>
                  </a:cubicBezTo>
                  <a:cubicBezTo>
                    <a:pt x="0" y="24"/>
                    <a:pt x="1" y="26"/>
                    <a:pt x="4" y="27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1" y="34"/>
                    <a:pt x="5" y="35"/>
                    <a:pt x="11" y="36"/>
                  </a:cubicBezTo>
                  <a:cubicBezTo>
                    <a:pt x="7" y="41"/>
                    <a:pt x="6" y="45"/>
                    <a:pt x="8" y="46"/>
                  </a:cubicBezTo>
                  <a:cubicBezTo>
                    <a:pt x="9" y="47"/>
                    <a:pt x="12" y="47"/>
                    <a:pt x="15" y="45"/>
                  </a:cubicBezTo>
                  <a:cubicBezTo>
                    <a:pt x="15" y="49"/>
                    <a:pt x="16" y="52"/>
                    <a:pt x="17" y="52"/>
                  </a:cubicBezTo>
                  <a:cubicBezTo>
                    <a:pt x="19" y="53"/>
                    <a:pt x="21" y="51"/>
                    <a:pt x="24" y="48"/>
                  </a:cubicBezTo>
                  <a:cubicBezTo>
                    <a:pt x="25" y="52"/>
                    <a:pt x="27" y="54"/>
                    <a:pt x="29" y="54"/>
                  </a:cubicBezTo>
                  <a:cubicBezTo>
                    <a:pt x="30" y="54"/>
                    <a:pt x="32" y="52"/>
                    <a:pt x="33" y="48"/>
                  </a:cubicBezTo>
                  <a:cubicBezTo>
                    <a:pt x="35" y="51"/>
                    <a:pt x="38" y="52"/>
                    <a:pt x="39" y="51"/>
                  </a:cubicBezTo>
                  <a:cubicBezTo>
                    <a:pt x="41" y="51"/>
                    <a:pt x="41" y="47"/>
                    <a:pt x="40" y="43"/>
                  </a:cubicBezTo>
                  <a:cubicBezTo>
                    <a:pt x="45" y="44"/>
                    <a:pt x="48" y="45"/>
                    <a:pt x="49" y="43"/>
                  </a:cubicBezTo>
                  <a:cubicBezTo>
                    <a:pt x="50" y="42"/>
                    <a:pt x="49" y="39"/>
                    <a:pt x="46" y="35"/>
                  </a:cubicBezTo>
                  <a:cubicBezTo>
                    <a:pt x="51" y="34"/>
                    <a:pt x="54" y="33"/>
                    <a:pt x="54" y="3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9" name="Полилиния 20"/>
            <p:cNvSpPr>
              <a:spLocks/>
            </p:cNvSpPr>
            <p:nvPr userDrawn="1"/>
          </p:nvSpPr>
          <p:spPr bwMode="auto">
            <a:xfrm flipH="1">
              <a:off x="44450" y="5021263"/>
              <a:ext cx="317500" cy="317500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0" name="Полилиния 21"/>
            <p:cNvSpPr>
              <a:spLocks/>
            </p:cNvSpPr>
            <p:nvPr userDrawn="1"/>
          </p:nvSpPr>
          <p:spPr bwMode="auto">
            <a:xfrm flipH="1">
              <a:off x="771525" y="3168650"/>
              <a:ext cx="131763" cy="131763"/>
            </a:xfrm>
            <a:custGeom>
              <a:avLst/>
              <a:gdLst>
                <a:gd name="T0" fmla="*/ 52 w 53"/>
                <a:gd name="T1" fmla="*/ 31 h 54"/>
                <a:gd name="T2" fmla="*/ 49 w 53"/>
                <a:gd name="T3" fmla="*/ 27 h 54"/>
                <a:gd name="T4" fmla="*/ 52 w 53"/>
                <a:gd name="T5" fmla="*/ 22 h 54"/>
                <a:gd name="T6" fmla="*/ 42 w 53"/>
                <a:gd name="T7" fmla="*/ 19 h 54"/>
                <a:gd name="T8" fmla="*/ 45 w 53"/>
                <a:gd name="T9" fmla="*/ 8 h 54"/>
                <a:gd name="T10" fmla="*/ 38 w 53"/>
                <a:gd name="T11" fmla="*/ 10 h 54"/>
                <a:gd name="T12" fmla="*/ 36 w 53"/>
                <a:gd name="T13" fmla="*/ 2 h 54"/>
                <a:gd name="T14" fmla="*/ 29 w 53"/>
                <a:gd name="T15" fmla="*/ 7 h 54"/>
                <a:gd name="T16" fmla="*/ 24 w 53"/>
                <a:gd name="T17" fmla="*/ 1 h 54"/>
                <a:gd name="T18" fmla="*/ 21 w 53"/>
                <a:gd name="T19" fmla="*/ 6 h 54"/>
                <a:gd name="T20" fmla="*/ 14 w 53"/>
                <a:gd name="T21" fmla="*/ 3 h 54"/>
                <a:gd name="T22" fmla="*/ 13 w 53"/>
                <a:gd name="T23" fmla="*/ 12 h 54"/>
                <a:gd name="T24" fmla="*/ 5 w 53"/>
                <a:gd name="T25" fmla="*/ 11 h 54"/>
                <a:gd name="T26" fmla="*/ 8 w 53"/>
                <a:gd name="T27" fmla="*/ 20 h 54"/>
                <a:gd name="T28" fmla="*/ 0 w 53"/>
                <a:gd name="T29" fmla="*/ 23 h 54"/>
                <a:gd name="T30" fmla="*/ 4 w 53"/>
                <a:gd name="T31" fmla="*/ 28 h 54"/>
                <a:gd name="T32" fmla="*/ 0 w 53"/>
                <a:gd name="T33" fmla="*/ 32 h 54"/>
                <a:gd name="T34" fmla="*/ 10 w 53"/>
                <a:gd name="T35" fmla="*/ 36 h 54"/>
                <a:gd name="T36" fmla="*/ 7 w 53"/>
                <a:gd name="T37" fmla="*/ 46 h 54"/>
                <a:gd name="T38" fmla="*/ 15 w 53"/>
                <a:gd name="T39" fmla="*/ 45 h 54"/>
                <a:gd name="T40" fmla="*/ 16 w 53"/>
                <a:gd name="T41" fmla="*/ 52 h 54"/>
                <a:gd name="T42" fmla="*/ 23 w 53"/>
                <a:gd name="T43" fmla="*/ 48 h 54"/>
                <a:gd name="T44" fmla="*/ 28 w 53"/>
                <a:gd name="T45" fmla="*/ 54 h 54"/>
                <a:gd name="T46" fmla="*/ 32 w 53"/>
                <a:gd name="T47" fmla="*/ 48 h 54"/>
                <a:gd name="T48" fmla="*/ 38 w 53"/>
                <a:gd name="T49" fmla="*/ 51 h 54"/>
                <a:gd name="T50" fmla="*/ 39 w 53"/>
                <a:gd name="T51" fmla="*/ 43 h 54"/>
                <a:gd name="T52" fmla="*/ 47 w 53"/>
                <a:gd name="T53" fmla="*/ 43 h 54"/>
                <a:gd name="T54" fmla="*/ 44 w 53"/>
                <a:gd name="T55" fmla="*/ 35 h 54"/>
                <a:gd name="T56" fmla="*/ 52 w 53"/>
                <a:gd name="T5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" h="54">
                  <a:moveTo>
                    <a:pt x="52" y="31"/>
                  </a:moveTo>
                  <a:cubicBezTo>
                    <a:pt x="53" y="30"/>
                    <a:pt x="51" y="28"/>
                    <a:pt x="49" y="27"/>
                  </a:cubicBezTo>
                  <a:cubicBezTo>
                    <a:pt x="51" y="25"/>
                    <a:pt x="52" y="23"/>
                    <a:pt x="52" y="22"/>
                  </a:cubicBezTo>
                  <a:cubicBezTo>
                    <a:pt x="52" y="20"/>
                    <a:pt x="48" y="19"/>
                    <a:pt x="42" y="19"/>
                  </a:cubicBezTo>
                  <a:cubicBezTo>
                    <a:pt x="45" y="14"/>
                    <a:pt x="47" y="10"/>
                    <a:pt x="45" y="8"/>
                  </a:cubicBezTo>
                  <a:cubicBezTo>
                    <a:pt x="44" y="7"/>
                    <a:pt x="41" y="8"/>
                    <a:pt x="38" y="10"/>
                  </a:cubicBezTo>
                  <a:cubicBezTo>
                    <a:pt x="38" y="6"/>
                    <a:pt x="37" y="3"/>
                    <a:pt x="36" y="2"/>
                  </a:cubicBezTo>
                  <a:cubicBezTo>
                    <a:pt x="34" y="2"/>
                    <a:pt x="32" y="3"/>
                    <a:pt x="29" y="7"/>
                  </a:cubicBezTo>
                  <a:cubicBezTo>
                    <a:pt x="28" y="3"/>
                    <a:pt x="26" y="0"/>
                    <a:pt x="24" y="1"/>
                  </a:cubicBezTo>
                  <a:cubicBezTo>
                    <a:pt x="23" y="1"/>
                    <a:pt x="22" y="3"/>
                    <a:pt x="21" y="6"/>
                  </a:cubicBezTo>
                  <a:cubicBezTo>
                    <a:pt x="18" y="4"/>
                    <a:pt x="16" y="3"/>
                    <a:pt x="14" y="3"/>
                  </a:cubicBezTo>
                  <a:cubicBezTo>
                    <a:pt x="13" y="4"/>
                    <a:pt x="13" y="7"/>
                    <a:pt x="13" y="12"/>
                  </a:cubicBezTo>
                  <a:cubicBezTo>
                    <a:pt x="9" y="10"/>
                    <a:pt x="6" y="10"/>
                    <a:pt x="5" y="11"/>
                  </a:cubicBezTo>
                  <a:cubicBezTo>
                    <a:pt x="4" y="13"/>
                    <a:pt x="5" y="16"/>
                    <a:pt x="8" y="20"/>
                  </a:cubicBezTo>
                  <a:cubicBezTo>
                    <a:pt x="3" y="20"/>
                    <a:pt x="0" y="21"/>
                    <a:pt x="0" y="23"/>
                  </a:cubicBezTo>
                  <a:cubicBezTo>
                    <a:pt x="0" y="25"/>
                    <a:pt x="1" y="26"/>
                    <a:pt x="4" y="28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0" y="34"/>
                    <a:pt x="4" y="35"/>
                    <a:pt x="10" y="36"/>
                  </a:cubicBezTo>
                  <a:cubicBezTo>
                    <a:pt x="7" y="40"/>
                    <a:pt x="6" y="44"/>
                    <a:pt x="7" y="46"/>
                  </a:cubicBezTo>
                  <a:cubicBezTo>
                    <a:pt x="8" y="47"/>
                    <a:pt x="11" y="46"/>
                    <a:pt x="15" y="45"/>
                  </a:cubicBezTo>
                  <a:cubicBezTo>
                    <a:pt x="14" y="49"/>
                    <a:pt x="15" y="51"/>
                    <a:pt x="16" y="52"/>
                  </a:cubicBezTo>
                  <a:cubicBezTo>
                    <a:pt x="18" y="53"/>
                    <a:pt x="20" y="51"/>
                    <a:pt x="23" y="48"/>
                  </a:cubicBezTo>
                  <a:cubicBezTo>
                    <a:pt x="24" y="51"/>
                    <a:pt x="26" y="54"/>
                    <a:pt x="28" y="54"/>
                  </a:cubicBezTo>
                  <a:cubicBezTo>
                    <a:pt x="29" y="54"/>
                    <a:pt x="31" y="51"/>
                    <a:pt x="32" y="48"/>
                  </a:cubicBezTo>
                  <a:cubicBezTo>
                    <a:pt x="34" y="50"/>
                    <a:pt x="36" y="52"/>
                    <a:pt x="38" y="51"/>
                  </a:cubicBezTo>
                  <a:cubicBezTo>
                    <a:pt x="39" y="50"/>
                    <a:pt x="40" y="47"/>
                    <a:pt x="39" y="43"/>
                  </a:cubicBezTo>
                  <a:cubicBezTo>
                    <a:pt x="43" y="44"/>
                    <a:pt x="46" y="45"/>
                    <a:pt x="47" y="43"/>
                  </a:cubicBezTo>
                  <a:cubicBezTo>
                    <a:pt x="48" y="42"/>
                    <a:pt x="47" y="39"/>
                    <a:pt x="44" y="35"/>
                  </a:cubicBezTo>
                  <a:cubicBezTo>
                    <a:pt x="49" y="34"/>
                    <a:pt x="52" y="33"/>
                    <a:pt x="52" y="3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1" name="Полилиния 22"/>
            <p:cNvSpPr>
              <a:spLocks/>
            </p:cNvSpPr>
            <p:nvPr userDrawn="1"/>
          </p:nvSpPr>
          <p:spPr bwMode="auto">
            <a:xfrm flipH="1">
              <a:off x="119063" y="1370013"/>
              <a:ext cx="260350" cy="258762"/>
            </a:xfrm>
            <a:custGeom>
              <a:avLst/>
              <a:gdLst>
                <a:gd name="T0" fmla="*/ 50 w 106"/>
                <a:gd name="T1" fmla="*/ 0 h 106"/>
                <a:gd name="T2" fmla="*/ 50 w 106"/>
                <a:gd name="T3" fmla="*/ 0 h 106"/>
                <a:gd name="T4" fmla="*/ 42 w 106"/>
                <a:gd name="T5" fmla="*/ 12 h 106"/>
                <a:gd name="T6" fmla="*/ 32 w 106"/>
                <a:gd name="T7" fmla="*/ 5 h 106"/>
                <a:gd name="T8" fmla="*/ 30 w 106"/>
                <a:gd name="T9" fmla="*/ 5 h 106"/>
                <a:gd name="T10" fmla="*/ 28 w 106"/>
                <a:gd name="T11" fmla="*/ 22 h 106"/>
                <a:gd name="T12" fmla="*/ 16 w 106"/>
                <a:gd name="T13" fmla="*/ 19 h 106"/>
                <a:gd name="T14" fmla="*/ 11 w 106"/>
                <a:gd name="T15" fmla="*/ 21 h 106"/>
                <a:gd name="T16" fmla="*/ 17 w 106"/>
                <a:gd name="T17" fmla="*/ 38 h 106"/>
                <a:gd name="T18" fmla="*/ 1 w 106"/>
                <a:gd name="T19" fmla="*/ 45 h 106"/>
                <a:gd name="T20" fmla="*/ 8 w 106"/>
                <a:gd name="T21" fmla="*/ 54 h 106"/>
                <a:gd name="T22" fmla="*/ 1 w 106"/>
                <a:gd name="T23" fmla="*/ 63 h 106"/>
                <a:gd name="T24" fmla="*/ 21 w 106"/>
                <a:gd name="T25" fmla="*/ 70 h 106"/>
                <a:gd name="T26" fmla="*/ 15 w 106"/>
                <a:gd name="T27" fmla="*/ 91 h 106"/>
                <a:gd name="T28" fmla="*/ 19 w 106"/>
                <a:gd name="T29" fmla="*/ 92 h 106"/>
                <a:gd name="T30" fmla="*/ 30 w 106"/>
                <a:gd name="T31" fmla="*/ 88 h 106"/>
                <a:gd name="T32" fmla="*/ 34 w 106"/>
                <a:gd name="T33" fmla="*/ 103 h 106"/>
                <a:gd name="T34" fmla="*/ 35 w 106"/>
                <a:gd name="T35" fmla="*/ 103 h 106"/>
                <a:gd name="T36" fmla="*/ 47 w 106"/>
                <a:gd name="T37" fmla="*/ 94 h 106"/>
                <a:gd name="T38" fmla="*/ 56 w 106"/>
                <a:gd name="T39" fmla="*/ 106 h 106"/>
                <a:gd name="T40" fmla="*/ 57 w 106"/>
                <a:gd name="T41" fmla="*/ 106 h 106"/>
                <a:gd name="T42" fmla="*/ 64 w 106"/>
                <a:gd name="T43" fmla="*/ 95 h 106"/>
                <a:gd name="T44" fmla="*/ 75 w 106"/>
                <a:gd name="T45" fmla="*/ 101 h 106"/>
                <a:gd name="T46" fmla="*/ 77 w 106"/>
                <a:gd name="T47" fmla="*/ 101 h 106"/>
                <a:gd name="T48" fmla="*/ 79 w 106"/>
                <a:gd name="T49" fmla="*/ 84 h 106"/>
                <a:gd name="T50" fmla="*/ 91 w 106"/>
                <a:gd name="T51" fmla="*/ 87 h 106"/>
                <a:gd name="T52" fmla="*/ 96 w 106"/>
                <a:gd name="T53" fmla="*/ 85 h 106"/>
                <a:gd name="T54" fmla="*/ 89 w 106"/>
                <a:gd name="T55" fmla="*/ 68 h 106"/>
                <a:gd name="T56" fmla="*/ 106 w 106"/>
                <a:gd name="T57" fmla="*/ 61 h 106"/>
                <a:gd name="T58" fmla="*/ 98 w 106"/>
                <a:gd name="T59" fmla="*/ 52 h 106"/>
                <a:gd name="T60" fmla="*/ 106 w 106"/>
                <a:gd name="T61" fmla="*/ 43 h 106"/>
                <a:gd name="T62" fmla="*/ 85 w 106"/>
                <a:gd name="T63" fmla="*/ 36 h 106"/>
                <a:gd name="T64" fmla="*/ 91 w 106"/>
                <a:gd name="T65" fmla="*/ 16 h 106"/>
                <a:gd name="T66" fmla="*/ 88 w 106"/>
                <a:gd name="T67" fmla="*/ 15 h 106"/>
                <a:gd name="T68" fmla="*/ 76 w 106"/>
                <a:gd name="T69" fmla="*/ 18 h 106"/>
                <a:gd name="T70" fmla="*/ 73 w 106"/>
                <a:gd name="T71" fmla="*/ 4 h 106"/>
                <a:gd name="T72" fmla="*/ 71 w 106"/>
                <a:gd name="T73" fmla="*/ 3 h 106"/>
                <a:gd name="T74" fmla="*/ 60 w 106"/>
                <a:gd name="T75" fmla="*/ 12 h 106"/>
                <a:gd name="T76" fmla="*/ 50 w 106"/>
                <a:gd name="T7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6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4" y="5"/>
                    <a:pt x="42" y="12"/>
                  </a:cubicBezTo>
                  <a:cubicBezTo>
                    <a:pt x="38" y="7"/>
                    <a:pt x="34" y="5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7" y="7"/>
                    <a:pt x="26" y="13"/>
                    <a:pt x="28" y="22"/>
                  </a:cubicBezTo>
                  <a:cubicBezTo>
                    <a:pt x="23" y="20"/>
                    <a:pt x="19" y="19"/>
                    <a:pt x="16" y="19"/>
                  </a:cubicBezTo>
                  <a:cubicBezTo>
                    <a:pt x="13" y="19"/>
                    <a:pt x="12" y="20"/>
                    <a:pt x="11" y="21"/>
                  </a:cubicBezTo>
                  <a:cubicBezTo>
                    <a:pt x="8" y="24"/>
                    <a:pt x="11" y="30"/>
                    <a:pt x="17" y="38"/>
                  </a:cubicBezTo>
                  <a:cubicBezTo>
                    <a:pt x="7" y="39"/>
                    <a:pt x="1" y="42"/>
                    <a:pt x="1" y="45"/>
                  </a:cubicBezTo>
                  <a:cubicBezTo>
                    <a:pt x="0" y="48"/>
                    <a:pt x="3" y="51"/>
                    <a:pt x="8" y="54"/>
                  </a:cubicBezTo>
                  <a:cubicBezTo>
                    <a:pt x="3" y="57"/>
                    <a:pt x="0" y="61"/>
                    <a:pt x="1" y="63"/>
                  </a:cubicBezTo>
                  <a:cubicBezTo>
                    <a:pt x="2" y="67"/>
                    <a:pt x="10" y="70"/>
                    <a:pt x="21" y="70"/>
                  </a:cubicBezTo>
                  <a:cubicBezTo>
                    <a:pt x="15" y="80"/>
                    <a:pt x="12" y="88"/>
                    <a:pt x="15" y="91"/>
                  </a:cubicBezTo>
                  <a:cubicBezTo>
                    <a:pt x="16" y="91"/>
                    <a:pt x="17" y="92"/>
                    <a:pt x="19" y="92"/>
                  </a:cubicBezTo>
                  <a:cubicBezTo>
                    <a:pt x="22" y="92"/>
                    <a:pt x="26" y="91"/>
                    <a:pt x="30" y="88"/>
                  </a:cubicBezTo>
                  <a:cubicBezTo>
                    <a:pt x="30" y="96"/>
                    <a:pt x="31" y="102"/>
                    <a:pt x="34" y="103"/>
                  </a:cubicBezTo>
                  <a:cubicBezTo>
                    <a:pt x="34" y="103"/>
                    <a:pt x="35" y="103"/>
                    <a:pt x="35" y="103"/>
                  </a:cubicBezTo>
                  <a:cubicBezTo>
                    <a:pt x="38" y="103"/>
                    <a:pt x="42" y="100"/>
                    <a:pt x="47" y="94"/>
                  </a:cubicBezTo>
                  <a:cubicBezTo>
                    <a:pt x="50" y="102"/>
                    <a:pt x="53" y="106"/>
                    <a:pt x="56" y="106"/>
                  </a:cubicBezTo>
                  <a:cubicBezTo>
                    <a:pt x="56" y="106"/>
                    <a:pt x="57" y="106"/>
                    <a:pt x="57" y="106"/>
                  </a:cubicBezTo>
                  <a:cubicBezTo>
                    <a:pt x="60" y="106"/>
                    <a:pt x="62" y="102"/>
                    <a:pt x="64" y="95"/>
                  </a:cubicBezTo>
                  <a:cubicBezTo>
                    <a:pt x="69" y="99"/>
                    <a:pt x="72" y="101"/>
                    <a:pt x="75" y="101"/>
                  </a:cubicBezTo>
                  <a:cubicBezTo>
                    <a:pt x="76" y="101"/>
                    <a:pt x="76" y="101"/>
                    <a:pt x="77" y="101"/>
                  </a:cubicBezTo>
                  <a:cubicBezTo>
                    <a:pt x="80" y="99"/>
                    <a:pt x="81" y="93"/>
                    <a:pt x="79" y="84"/>
                  </a:cubicBezTo>
                  <a:cubicBezTo>
                    <a:pt x="84" y="86"/>
                    <a:pt x="88" y="87"/>
                    <a:pt x="91" y="87"/>
                  </a:cubicBezTo>
                  <a:cubicBezTo>
                    <a:pt x="93" y="87"/>
                    <a:pt x="95" y="87"/>
                    <a:pt x="96" y="85"/>
                  </a:cubicBezTo>
                  <a:cubicBezTo>
                    <a:pt x="98" y="82"/>
                    <a:pt x="95" y="76"/>
                    <a:pt x="89" y="68"/>
                  </a:cubicBezTo>
                  <a:cubicBezTo>
                    <a:pt x="99" y="67"/>
                    <a:pt x="105" y="65"/>
                    <a:pt x="106" y="61"/>
                  </a:cubicBezTo>
                  <a:cubicBezTo>
                    <a:pt x="106" y="58"/>
                    <a:pt x="104" y="55"/>
                    <a:pt x="98" y="52"/>
                  </a:cubicBezTo>
                  <a:cubicBezTo>
                    <a:pt x="103" y="49"/>
                    <a:pt x="106" y="46"/>
                    <a:pt x="106" y="43"/>
                  </a:cubicBezTo>
                  <a:cubicBezTo>
                    <a:pt x="105" y="39"/>
                    <a:pt x="97" y="37"/>
                    <a:pt x="85" y="36"/>
                  </a:cubicBezTo>
                  <a:cubicBezTo>
                    <a:pt x="92" y="27"/>
                    <a:pt x="94" y="19"/>
                    <a:pt x="91" y="16"/>
                  </a:cubicBezTo>
                  <a:cubicBezTo>
                    <a:pt x="90" y="15"/>
                    <a:pt x="89" y="15"/>
                    <a:pt x="88" y="15"/>
                  </a:cubicBezTo>
                  <a:cubicBezTo>
                    <a:pt x="85" y="15"/>
                    <a:pt x="81" y="16"/>
                    <a:pt x="76" y="18"/>
                  </a:cubicBezTo>
                  <a:cubicBezTo>
                    <a:pt x="77" y="10"/>
                    <a:pt x="76" y="5"/>
                    <a:pt x="73" y="4"/>
                  </a:cubicBezTo>
                  <a:cubicBezTo>
                    <a:pt x="72" y="3"/>
                    <a:pt x="72" y="3"/>
                    <a:pt x="71" y="3"/>
                  </a:cubicBezTo>
                  <a:cubicBezTo>
                    <a:pt x="68" y="3"/>
                    <a:pt x="64" y="7"/>
                    <a:pt x="60" y="12"/>
                  </a:cubicBezTo>
                  <a:cubicBezTo>
                    <a:pt x="57" y="5"/>
                    <a:pt x="54" y="0"/>
                    <a:pt x="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2" name="Полилиния 23"/>
            <p:cNvSpPr>
              <a:spLocks/>
            </p:cNvSpPr>
            <p:nvPr userDrawn="1"/>
          </p:nvSpPr>
          <p:spPr bwMode="auto">
            <a:xfrm flipH="1">
              <a:off x="309563" y="4675188"/>
              <a:ext cx="246062" cy="347662"/>
            </a:xfrm>
            <a:custGeom>
              <a:avLst/>
              <a:gdLst>
                <a:gd name="T0" fmla="*/ 78 w 100"/>
                <a:gd name="T1" fmla="*/ 15 h 142"/>
                <a:gd name="T2" fmla="*/ 30 w 100"/>
                <a:gd name="T3" fmla="*/ 130 h 142"/>
                <a:gd name="T4" fmla="*/ 78 w 100"/>
                <a:gd name="T5" fmla="*/ 1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142">
                  <a:moveTo>
                    <a:pt x="78" y="15"/>
                  </a:moveTo>
                  <a:cubicBezTo>
                    <a:pt x="100" y="37"/>
                    <a:pt x="60" y="118"/>
                    <a:pt x="30" y="130"/>
                  </a:cubicBezTo>
                  <a:cubicBezTo>
                    <a:pt x="0" y="142"/>
                    <a:pt x="63" y="0"/>
                    <a:pt x="78" y="1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3" name="Полилиния 24"/>
            <p:cNvSpPr>
              <a:spLocks/>
            </p:cNvSpPr>
            <p:nvPr userDrawn="1"/>
          </p:nvSpPr>
          <p:spPr bwMode="auto">
            <a:xfrm flipH="1">
              <a:off x="608013" y="6858000"/>
              <a:ext cx="9525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4" name="Линия 27"/>
            <p:cNvSpPr>
              <a:spLocks noChangeShapeType="1"/>
            </p:cNvSpPr>
            <p:nvPr userDrawn="1"/>
          </p:nvSpPr>
          <p:spPr bwMode="auto">
            <a:xfrm>
              <a:off x="608013" y="6858000"/>
              <a:ext cx="95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5" name="Полилиния 26"/>
            <p:cNvSpPr>
              <a:spLocks/>
            </p:cNvSpPr>
            <p:nvPr userDrawn="1"/>
          </p:nvSpPr>
          <p:spPr bwMode="auto">
            <a:xfrm flipH="1">
              <a:off x="600075" y="5172075"/>
              <a:ext cx="339725" cy="1685925"/>
            </a:xfrm>
            <a:custGeom>
              <a:avLst/>
              <a:gdLst>
                <a:gd name="T0" fmla="*/ 131 w 138"/>
                <a:gd name="T1" fmla="*/ 689 h 689"/>
                <a:gd name="T2" fmla="*/ 0 w 138"/>
                <a:gd name="T3" fmla="*/ 4 h 689"/>
                <a:gd name="T4" fmla="*/ 1 w 138"/>
                <a:gd name="T5" fmla="*/ 0 h 689"/>
                <a:gd name="T6" fmla="*/ 132 w 138"/>
                <a:gd name="T7" fmla="*/ 403 h 689"/>
                <a:gd name="T8" fmla="*/ 135 w 138"/>
                <a:gd name="T9" fmla="*/ 689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689">
                  <a:moveTo>
                    <a:pt x="131" y="689"/>
                  </a:moveTo>
                  <a:cubicBezTo>
                    <a:pt x="136" y="509"/>
                    <a:pt x="136" y="50"/>
                    <a:pt x="0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3" y="25"/>
                    <a:pt x="117" y="161"/>
                    <a:pt x="132" y="403"/>
                  </a:cubicBezTo>
                  <a:cubicBezTo>
                    <a:pt x="138" y="513"/>
                    <a:pt x="137" y="621"/>
                    <a:pt x="135" y="68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grpSp>
          <p:nvGrpSpPr>
            <p:cNvPr id="1055" name="Группа 65"/>
            <p:cNvGrpSpPr>
              <a:grpSpLocks/>
            </p:cNvGrpSpPr>
            <p:nvPr userDrawn="1"/>
          </p:nvGrpSpPr>
          <p:grpSpPr bwMode="auto">
            <a:xfrm rot="-550082">
              <a:off x="516851" y="3319634"/>
              <a:ext cx="682233" cy="504823"/>
              <a:chOff x="452438" y="3540125"/>
              <a:chExt cx="750888" cy="555625"/>
            </a:xfrm>
          </p:grpSpPr>
          <p:sp>
            <p:nvSpPr>
              <p:cNvPr id="89" name="Полилиния 28"/>
              <p:cNvSpPr>
                <a:spLocks/>
              </p:cNvSpPr>
              <p:nvPr userDrawn="1"/>
            </p:nvSpPr>
            <p:spPr bwMode="auto">
              <a:xfrm flipH="1">
                <a:off x="546915" y="3536702"/>
                <a:ext cx="653473" cy="555627"/>
              </a:xfrm>
              <a:custGeom>
                <a:avLst/>
                <a:gdLst>
                  <a:gd name="T0" fmla="*/ 265 w 267"/>
                  <a:gd name="T1" fmla="*/ 93 h 227"/>
                  <a:gd name="T2" fmla="*/ 192 w 267"/>
                  <a:gd name="T3" fmla="*/ 3 h 227"/>
                  <a:gd name="T4" fmla="*/ 130 w 267"/>
                  <a:gd name="T5" fmla="*/ 64 h 227"/>
                  <a:gd name="T6" fmla="*/ 52 w 267"/>
                  <a:gd name="T7" fmla="*/ 86 h 227"/>
                  <a:gd name="T8" fmla="*/ 208 w 267"/>
                  <a:gd name="T9" fmla="*/ 200 h 227"/>
                  <a:gd name="T10" fmla="*/ 265 w 267"/>
                  <a:gd name="T11" fmla="*/ 9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7" h="227">
                    <a:moveTo>
                      <a:pt x="265" y="93"/>
                    </a:moveTo>
                    <a:cubicBezTo>
                      <a:pt x="263" y="39"/>
                      <a:pt x="218" y="0"/>
                      <a:pt x="192" y="3"/>
                    </a:cubicBezTo>
                    <a:cubicBezTo>
                      <a:pt x="151" y="8"/>
                      <a:pt x="133" y="33"/>
                      <a:pt x="130" y="64"/>
                    </a:cubicBezTo>
                    <a:cubicBezTo>
                      <a:pt x="95" y="57"/>
                      <a:pt x="61" y="69"/>
                      <a:pt x="52" y="86"/>
                    </a:cubicBezTo>
                    <a:cubicBezTo>
                      <a:pt x="0" y="183"/>
                      <a:pt x="156" y="227"/>
                      <a:pt x="208" y="200"/>
                    </a:cubicBezTo>
                    <a:cubicBezTo>
                      <a:pt x="232" y="195"/>
                      <a:pt x="267" y="136"/>
                      <a:pt x="265" y="93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90" name="Полилиния 29"/>
              <p:cNvSpPr>
                <a:spLocks/>
              </p:cNvSpPr>
              <p:nvPr userDrawn="1"/>
            </p:nvSpPr>
            <p:spPr bwMode="auto">
              <a:xfrm flipH="1">
                <a:off x="452401" y="3578813"/>
                <a:ext cx="732099" cy="508452"/>
              </a:xfrm>
              <a:custGeom>
                <a:avLst/>
                <a:gdLst>
                  <a:gd name="T0" fmla="*/ 291 w 299"/>
                  <a:gd name="T1" fmla="*/ 15 h 208"/>
                  <a:gd name="T2" fmla="*/ 201 w 299"/>
                  <a:gd name="T3" fmla="*/ 160 h 208"/>
                  <a:gd name="T4" fmla="*/ 176 w 299"/>
                  <a:gd name="T5" fmla="*/ 94 h 208"/>
                  <a:gd name="T6" fmla="*/ 108 w 299"/>
                  <a:gd name="T7" fmla="*/ 20 h 208"/>
                  <a:gd name="T8" fmla="*/ 176 w 299"/>
                  <a:gd name="T9" fmla="*/ 172 h 208"/>
                  <a:gd name="T10" fmla="*/ 107 w 299"/>
                  <a:gd name="T11" fmla="*/ 150 h 208"/>
                  <a:gd name="T12" fmla="*/ 6 w 299"/>
                  <a:gd name="T13" fmla="*/ 157 h 208"/>
                  <a:gd name="T14" fmla="*/ 199 w 299"/>
                  <a:gd name="T15" fmla="*/ 192 h 208"/>
                  <a:gd name="T16" fmla="*/ 203 w 299"/>
                  <a:gd name="T17" fmla="*/ 192 h 208"/>
                  <a:gd name="T18" fmla="*/ 205 w 299"/>
                  <a:gd name="T19" fmla="*/ 189 h 208"/>
                  <a:gd name="T20" fmla="*/ 267 w 299"/>
                  <a:gd name="T21" fmla="*/ 113 h 208"/>
                  <a:gd name="T22" fmla="*/ 291 w 299"/>
                  <a:gd name="T23" fmla="*/ 1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9" h="208">
                    <a:moveTo>
                      <a:pt x="291" y="15"/>
                    </a:moveTo>
                    <a:cubicBezTo>
                      <a:pt x="262" y="0"/>
                      <a:pt x="214" y="106"/>
                      <a:pt x="201" y="160"/>
                    </a:cubicBezTo>
                    <a:cubicBezTo>
                      <a:pt x="196" y="140"/>
                      <a:pt x="186" y="115"/>
                      <a:pt x="176" y="94"/>
                    </a:cubicBezTo>
                    <a:cubicBezTo>
                      <a:pt x="150" y="46"/>
                      <a:pt x="116" y="15"/>
                      <a:pt x="108" y="20"/>
                    </a:cubicBezTo>
                    <a:cubicBezTo>
                      <a:pt x="80" y="36"/>
                      <a:pt x="138" y="130"/>
                      <a:pt x="176" y="172"/>
                    </a:cubicBezTo>
                    <a:cubicBezTo>
                      <a:pt x="157" y="164"/>
                      <a:pt x="130" y="154"/>
                      <a:pt x="107" y="150"/>
                    </a:cubicBezTo>
                    <a:cubicBezTo>
                      <a:pt x="53" y="140"/>
                      <a:pt x="7" y="148"/>
                      <a:pt x="6" y="157"/>
                    </a:cubicBezTo>
                    <a:cubicBezTo>
                      <a:pt x="0" y="197"/>
                      <a:pt x="179" y="208"/>
                      <a:pt x="199" y="192"/>
                    </a:cubicBezTo>
                    <a:cubicBezTo>
                      <a:pt x="200" y="193"/>
                      <a:pt x="202" y="193"/>
                      <a:pt x="203" y="192"/>
                    </a:cubicBezTo>
                    <a:cubicBezTo>
                      <a:pt x="204" y="192"/>
                      <a:pt x="205" y="191"/>
                      <a:pt x="205" y="189"/>
                    </a:cubicBezTo>
                    <a:cubicBezTo>
                      <a:pt x="218" y="182"/>
                      <a:pt x="249" y="146"/>
                      <a:pt x="267" y="113"/>
                    </a:cubicBezTo>
                    <a:cubicBezTo>
                      <a:pt x="292" y="65"/>
                      <a:pt x="299" y="19"/>
                      <a:pt x="291" y="1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</p:grpSp>
        <p:sp>
          <p:nvSpPr>
            <p:cNvPr id="67" name="Овал 66"/>
            <p:cNvSpPr>
              <a:spLocks noChangeArrowheads="1"/>
            </p:cNvSpPr>
            <p:nvPr userDrawn="1"/>
          </p:nvSpPr>
          <p:spPr bwMode="auto">
            <a:xfrm flipH="1">
              <a:off x="822325" y="5832475"/>
              <a:ext cx="82550" cy="6985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8" name="Полилиния 31"/>
            <p:cNvSpPr>
              <a:spLocks/>
            </p:cNvSpPr>
            <p:nvPr userDrawn="1"/>
          </p:nvSpPr>
          <p:spPr bwMode="auto">
            <a:xfrm flipH="1">
              <a:off x="125413" y="3663950"/>
              <a:ext cx="519112" cy="444500"/>
            </a:xfrm>
            <a:custGeom>
              <a:avLst/>
              <a:gdLst>
                <a:gd name="T0" fmla="*/ 174 w 211"/>
                <a:gd name="T1" fmla="*/ 17 h 182"/>
                <a:gd name="T2" fmla="*/ 92 w 211"/>
                <a:gd name="T3" fmla="*/ 159 h 182"/>
                <a:gd name="T4" fmla="*/ 1 w 211"/>
                <a:gd name="T5" fmla="*/ 83 h 182"/>
                <a:gd name="T6" fmla="*/ 89 w 211"/>
                <a:gd name="T7" fmla="*/ 169 h 182"/>
                <a:gd name="T8" fmla="*/ 174 w 211"/>
                <a:gd name="T9" fmla="*/ 1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82">
                  <a:moveTo>
                    <a:pt x="174" y="17"/>
                  </a:moveTo>
                  <a:cubicBezTo>
                    <a:pt x="146" y="0"/>
                    <a:pt x="104" y="130"/>
                    <a:pt x="92" y="159"/>
                  </a:cubicBezTo>
                  <a:cubicBezTo>
                    <a:pt x="81" y="131"/>
                    <a:pt x="0" y="55"/>
                    <a:pt x="1" y="83"/>
                  </a:cubicBezTo>
                  <a:cubicBezTo>
                    <a:pt x="1" y="115"/>
                    <a:pt x="59" y="178"/>
                    <a:pt x="89" y="169"/>
                  </a:cubicBezTo>
                  <a:cubicBezTo>
                    <a:pt x="92" y="182"/>
                    <a:pt x="211" y="39"/>
                    <a:pt x="174" y="1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9" name="Полилиния 32"/>
            <p:cNvSpPr>
              <a:spLocks/>
            </p:cNvSpPr>
            <p:nvPr userDrawn="1"/>
          </p:nvSpPr>
          <p:spPr bwMode="auto">
            <a:xfrm flipH="1">
              <a:off x="725488" y="6030913"/>
              <a:ext cx="201612" cy="536575"/>
            </a:xfrm>
            <a:custGeom>
              <a:avLst/>
              <a:gdLst>
                <a:gd name="T0" fmla="*/ 35 w 82"/>
                <a:gd name="T1" fmla="*/ 3 h 219"/>
                <a:gd name="T2" fmla="*/ 24 w 82"/>
                <a:gd name="T3" fmla="*/ 171 h 219"/>
                <a:gd name="T4" fmla="*/ 35 w 82"/>
                <a:gd name="T5" fmla="*/ 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219">
                  <a:moveTo>
                    <a:pt x="35" y="3"/>
                  </a:moveTo>
                  <a:cubicBezTo>
                    <a:pt x="0" y="0"/>
                    <a:pt x="23" y="150"/>
                    <a:pt x="24" y="171"/>
                  </a:cubicBezTo>
                  <a:cubicBezTo>
                    <a:pt x="25" y="219"/>
                    <a:pt x="82" y="7"/>
                    <a:pt x="35" y="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0" name="Полилиния 33"/>
            <p:cNvSpPr>
              <a:spLocks/>
            </p:cNvSpPr>
            <p:nvPr userDrawn="1"/>
          </p:nvSpPr>
          <p:spPr bwMode="auto">
            <a:xfrm flipH="1">
              <a:off x="674688" y="6364288"/>
              <a:ext cx="188912" cy="112712"/>
            </a:xfrm>
            <a:custGeom>
              <a:avLst/>
              <a:gdLst>
                <a:gd name="T0" fmla="*/ 73 w 77"/>
                <a:gd name="T1" fmla="*/ 6 h 46"/>
                <a:gd name="T2" fmla="*/ 0 w 77"/>
                <a:gd name="T3" fmla="*/ 46 h 46"/>
                <a:gd name="T4" fmla="*/ 73 w 77"/>
                <a:gd name="T5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46">
                  <a:moveTo>
                    <a:pt x="73" y="6"/>
                  </a:moveTo>
                  <a:cubicBezTo>
                    <a:pt x="72" y="0"/>
                    <a:pt x="45" y="1"/>
                    <a:pt x="0" y="46"/>
                  </a:cubicBezTo>
                  <a:cubicBezTo>
                    <a:pt x="24" y="43"/>
                    <a:pt x="77" y="29"/>
                    <a:pt x="73" y="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1" name="Полилиния 38"/>
            <p:cNvSpPr>
              <a:spLocks/>
            </p:cNvSpPr>
            <p:nvPr userDrawn="1"/>
          </p:nvSpPr>
          <p:spPr bwMode="auto">
            <a:xfrm flipH="1">
              <a:off x="444500" y="3063875"/>
              <a:ext cx="168275" cy="177800"/>
            </a:xfrm>
            <a:custGeom>
              <a:avLst/>
              <a:gdLst>
                <a:gd name="T0" fmla="*/ 8 w 68"/>
                <a:gd name="T1" fmla="*/ 25 h 73"/>
                <a:gd name="T2" fmla="*/ 21 w 68"/>
                <a:gd name="T3" fmla="*/ 67 h 73"/>
                <a:gd name="T4" fmla="*/ 61 w 68"/>
                <a:gd name="T5" fmla="*/ 48 h 73"/>
                <a:gd name="T6" fmla="*/ 48 w 68"/>
                <a:gd name="T7" fmla="*/ 6 h 73"/>
                <a:gd name="T8" fmla="*/ 8 w 68"/>
                <a:gd name="T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3">
                  <a:moveTo>
                    <a:pt x="8" y="25"/>
                  </a:moveTo>
                  <a:cubicBezTo>
                    <a:pt x="0" y="41"/>
                    <a:pt x="6" y="60"/>
                    <a:pt x="21" y="67"/>
                  </a:cubicBezTo>
                  <a:cubicBezTo>
                    <a:pt x="36" y="73"/>
                    <a:pt x="53" y="65"/>
                    <a:pt x="61" y="48"/>
                  </a:cubicBezTo>
                  <a:cubicBezTo>
                    <a:pt x="68" y="32"/>
                    <a:pt x="63" y="13"/>
                    <a:pt x="48" y="6"/>
                  </a:cubicBezTo>
                  <a:cubicBezTo>
                    <a:pt x="33" y="0"/>
                    <a:pt x="15" y="8"/>
                    <a:pt x="8" y="2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2" name="Полилиния 39"/>
            <p:cNvSpPr>
              <a:spLocks/>
            </p:cNvSpPr>
            <p:nvPr userDrawn="1"/>
          </p:nvSpPr>
          <p:spPr bwMode="auto">
            <a:xfrm flipH="1">
              <a:off x="161925" y="5654675"/>
              <a:ext cx="357188" cy="257175"/>
            </a:xfrm>
            <a:custGeom>
              <a:avLst/>
              <a:gdLst>
                <a:gd name="T0" fmla="*/ 116 w 145"/>
                <a:gd name="T1" fmla="*/ 3 h 105"/>
                <a:gd name="T2" fmla="*/ 78 w 145"/>
                <a:gd name="T3" fmla="*/ 23 h 105"/>
                <a:gd name="T4" fmla="*/ 38 w 145"/>
                <a:gd name="T5" fmla="*/ 23 h 105"/>
                <a:gd name="T6" fmla="*/ 97 w 145"/>
                <a:gd name="T7" fmla="*/ 99 h 105"/>
                <a:gd name="T8" fmla="*/ 139 w 145"/>
                <a:gd name="T9" fmla="*/ 56 h 105"/>
                <a:gd name="T10" fmla="*/ 116 w 145"/>
                <a:gd name="T11" fmla="*/ 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05">
                  <a:moveTo>
                    <a:pt x="116" y="3"/>
                  </a:moveTo>
                  <a:cubicBezTo>
                    <a:pt x="96" y="0"/>
                    <a:pt x="84" y="9"/>
                    <a:pt x="78" y="23"/>
                  </a:cubicBezTo>
                  <a:cubicBezTo>
                    <a:pt x="62" y="15"/>
                    <a:pt x="45" y="16"/>
                    <a:pt x="38" y="23"/>
                  </a:cubicBezTo>
                  <a:cubicBezTo>
                    <a:pt x="0" y="62"/>
                    <a:pt x="69" y="105"/>
                    <a:pt x="97" y="99"/>
                  </a:cubicBezTo>
                  <a:cubicBezTo>
                    <a:pt x="109" y="100"/>
                    <a:pt x="134" y="76"/>
                    <a:pt x="139" y="56"/>
                  </a:cubicBezTo>
                  <a:cubicBezTo>
                    <a:pt x="145" y="29"/>
                    <a:pt x="129" y="5"/>
                    <a:pt x="116" y="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3" name="Полилиния 40"/>
            <p:cNvSpPr>
              <a:spLocks/>
            </p:cNvSpPr>
            <p:nvPr userDrawn="1"/>
          </p:nvSpPr>
          <p:spPr bwMode="auto">
            <a:xfrm flipH="1">
              <a:off x="111125" y="5670550"/>
              <a:ext cx="412750" cy="247650"/>
            </a:xfrm>
            <a:custGeom>
              <a:avLst/>
              <a:gdLst>
                <a:gd name="T0" fmla="*/ 164 w 168"/>
                <a:gd name="T1" fmla="*/ 24 h 101"/>
                <a:gd name="T2" fmla="*/ 101 w 168"/>
                <a:gd name="T3" fmla="*/ 80 h 101"/>
                <a:gd name="T4" fmla="*/ 98 w 168"/>
                <a:gd name="T5" fmla="*/ 46 h 101"/>
                <a:gd name="T6" fmla="*/ 76 w 168"/>
                <a:gd name="T7" fmla="*/ 1 h 101"/>
                <a:gd name="T8" fmla="*/ 88 w 168"/>
                <a:gd name="T9" fmla="*/ 83 h 101"/>
                <a:gd name="T10" fmla="*/ 58 w 168"/>
                <a:gd name="T11" fmla="*/ 63 h 101"/>
                <a:gd name="T12" fmla="*/ 9 w 168"/>
                <a:gd name="T13" fmla="*/ 52 h 101"/>
                <a:gd name="T14" fmla="*/ 96 w 168"/>
                <a:gd name="T15" fmla="*/ 96 h 101"/>
                <a:gd name="T16" fmla="*/ 98 w 168"/>
                <a:gd name="T17" fmla="*/ 96 h 101"/>
                <a:gd name="T18" fmla="*/ 99 w 168"/>
                <a:gd name="T19" fmla="*/ 95 h 101"/>
                <a:gd name="T20" fmla="*/ 139 w 168"/>
                <a:gd name="T21" fmla="*/ 67 h 101"/>
                <a:gd name="T22" fmla="*/ 164 w 168"/>
                <a:gd name="T23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01">
                  <a:moveTo>
                    <a:pt x="164" y="24"/>
                  </a:moveTo>
                  <a:cubicBezTo>
                    <a:pt x="152" y="13"/>
                    <a:pt x="115" y="56"/>
                    <a:pt x="101" y="80"/>
                  </a:cubicBezTo>
                  <a:cubicBezTo>
                    <a:pt x="102" y="70"/>
                    <a:pt x="101" y="57"/>
                    <a:pt x="98" y="46"/>
                  </a:cubicBezTo>
                  <a:cubicBezTo>
                    <a:pt x="93" y="20"/>
                    <a:pt x="81" y="0"/>
                    <a:pt x="76" y="1"/>
                  </a:cubicBezTo>
                  <a:cubicBezTo>
                    <a:pt x="61" y="5"/>
                    <a:pt x="75" y="58"/>
                    <a:pt x="88" y="83"/>
                  </a:cubicBezTo>
                  <a:cubicBezTo>
                    <a:pt x="80" y="76"/>
                    <a:pt x="68" y="68"/>
                    <a:pt x="58" y="63"/>
                  </a:cubicBezTo>
                  <a:cubicBezTo>
                    <a:pt x="34" y="51"/>
                    <a:pt x="11" y="48"/>
                    <a:pt x="9" y="52"/>
                  </a:cubicBezTo>
                  <a:cubicBezTo>
                    <a:pt x="0" y="71"/>
                    <a:pt x="85" y="101"/>
                    <a:pt x="96" y="96"/>
                  </a:cubicBezTo>
                  <a:cubicBezTo>
                    <a:pt x="97" y="96"/>
                    <a:pt x="97" y="96"/>
                    <a:pt x="98" y="96"/>
                  </a:cubicBezTo>
                  <a:cubicBezTo>
                    <a:pt x="99" y="96"/>
                    <a:pt x="99" y="96"/>
                    <a:pt x="99" y="95"/>
                  </a:cubicBezTo>
                  <a:cubicBezTo>
                    <a:pt x="106" y="94"/>
                    <a:pt x="126" y="80"/>
                    <a:pt x="139" y="67"/>
                  </a:cubicBezTo>
                  <a:cubicBezTo>
                    <a:pt x="158" y="48"/>
                    <a:pt x="168" y="27"/>
                    <a:pt x="164" y="2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4" name="Овал 33"/>
            <p:cNvSpPr>
              <a:spLocks noChangeArrowheads="1"/>
            </p:cNvSpPr>
            <p:nvPr userDrawn="1"/>
          </p:nvSpPr>
          <p:spPr bwMode="auto">
            <a:xfrm flipH="1">
              <a:off x="546100" y="1808163"/>
              <a:ext cx="82550" cy="698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5" name="Полилиния 18"/>
            <p:cNvSpPr>
              <a:spLocks/>
            </p:cNvSpPr>
            <p:nvPr userDrawn="1"/>
          </p:nvSpPr>
          <p:spPr bwMode="auto">
            <a:xfrm flipH="1">
              <a:off x="1089025" y="6153150"/>
              <a:ext cx="153988" cy="155575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grpSp>
          <p:nvGrpSpPr>
            <p:cNvPr id="1065" name="Группа 75"/>
            <p:cNvGrpSpPr>
              <a:grpSpLocks/>
            </p:cNvGrpSpPr>
            <p:nvPr userDrawn="1"/>
          </p:nvGrpSpPr>
          <p:grpSpPr bwMode="auto">
            <a:xfrm>
              <a:off x="603252" y="4833897"/>
              <a:ext cx="607348" cy="609642"/>
              <a:chOff x="2051052" y="5522596"/>
              <a:chExt cx="892175" cy="895542"/>
            </a:xfrm>
          </p:grpSpPr>
          <p:sp>
            <p:nvSpPr>
              <p:cNvPr id="83" name="Полилиния 5"/>
              <p:cNvSpPr>
                <a:spLocks/>
              </p:cNvSpPr>
              <p:nvPr userDrawn="1"/>
            </p:nvSpPr>
            <p:spPr bwMode="auto">
              <a:xfrm flipH="1">
                <a:off x="2412508" y="6282882"/>
                <a:ext cx="4664" cy="13992"/>
              </a:xfrm>
              <a:custGeom>
                <a:avLst/>
                <a:gdLst>
                  <a:gd name="T0" fmla="*/ 4 w 4"/>
                  <a:gd name="T1" fmla="*/ 8 h 8"/>
                  <a:gd name="T2" fmla="*/ 0 w 4"/>
                  <a:gd name="T3" fmla="*/ 0 h 8"/>
                  <a:gd name="T4" fmla="*/ 4 w 4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84" name="Линия 6"/>
              <p:cNvSpPr>
                <a:spLocks noChangeShapeType="1"/>
              </p:cNvSpPr>
              <p:nvPr userDrawn="1"/>
            </p:nvSpPr>
            <p:spPr bwMode="auto">
              <a:xfrm flipV="1">
                <a:off x="2412508" y="6282882"/>
                <a:ext cx="4664" cy="13992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/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85" name="Полилиния 32"/>
              <p:cNvSpPr>
                <a:spLocks/>
              </p:cNvSpPr>
              <p:nvPr userDrawn="1"/>
            </p:nvSpPr>
            <p:spPr bwMode="auto">
              <a:xfrm flipH="1">
                <a:off x="2051052" y="5522596"/>
                <a:ext cx="892175" cy="895542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86" name="Полилиния 33"/>
              <p:cNvSpPr>
                <a:spLocks/>
              </p:cNvSpPr>
              <p:nvPr userDrawn="1"/>
            </p:nvSpPr>
            <p:spPr bwMode="auto">
              <a:xfrm flipH="1">
                <a:off x="2216621" y="5688226"/>
                <a:ext cx="562008" cy="564339"/>
              </a:xfrm>
              <a:custGeom>
                <a:avLst/>
                <a:gdLst>
                  <a:gd name="T0" fmla="*/ 93 w 95"/>
                  <a:gd name="T1" fmla="*/ 45 h 95"/>
                  <a:gd name="T2" fmla="*/ 92 w 95"/>
                  <a:gd name="T3" fmla="*/ 32 h 95"/>
                  <a:gd name="T4" fmla="*/ 75 w 95"/>
                  <a:gd name="T5" fmla="*/ 17 h 95"/>
                  <a:gd name="T6" fmla="*/ 58 w 95"/>
                  <a:gd name="T7" fmla="*/ 1 h 95"/>
                  <a:gd name="T8" fmla="*/ 45 w 95"/>
                  <a:gd name="T9" fmla="*/ 2 h 95"/>
                  <a:gd name="T10" fmla="*/ 32 w 95"/>
                  <a:gd name="T11" fmla="*/ 3 h 95"/>
                  <a:gd name="T12" fmla="*/ 16 w 95"/>
                  <a:gd name="T13" fmla="*/ 20 h 95"/>
                  <a:gd name="T14" fmla="*/ 1 w 95"/>
                  <a:gd name="T15" fmla="*/ 37 h 95"/>
                  <a:gd name="T16" fmla="*/ 2 w 95"/>
                  <a:gd name="T17" fmla="*/ 50 h 95"/>
                  <a:gd name="T18" fmla="*/ 2 w 95"/>
                  <a:gd name="T19" fmla="*/ 63 h 95"/>
                  <a:gd name="T20" fmla="*/ 19 w 95"/>
                  <a:gd name="T21" fmla="*/ 79 h 95"/>
                  <a:gd name="T22" fmla="*/ 36 w 95"/>
                  <a:gd name="T23" fmla="*/ 94 h 95"/>
                  <a:gd name="T24" fmla="*/ 50 w 95"/>
                  <a:gd name="T25" fmla="*/ 93 h 95"/>
                  <a:gd name="T26" fmla="*/ 63 w 95"/>
                  <a:gd name="T27" fmla="*/ 93 h 95"/>
                  <a:gd name="T28" fmla="*/ 78 w 95"/>
                  <a:gd name="T29" fmla="*/ 76 h 95"/>
                  <a:gd name="T30" fmla="*/ 94 w 95"/>
                  <a:gd name="T31" fmla="*/ 59 h 95"/>
                  <a:gd name="T32" fmla="*/ 93 w 95"/>
                  <a:gd name="T33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93" y="45"/>
                    </a:moveTo>
                    <a:cubicBezTo>
                      <a:pt x="94" y="41"/>
                      <a:pt x="94" y="36"/>
                      <a:pt x="92" y="32"/>
                    </a:cubicBezTo>
                    <a:cubicBezTo>
                      <a:pt x="90" y="25"/>
                      <a:pt x="83" y="20"/>
                      <a:pt x="75" y="17"/>
                    </a:cubicBezTo>
                    <a:cubicBezTo>
                      <a:pt x="71" y="9"/>
                      <a:pt x="66" y="3"/>
                      <a:pt x="58" y="1"/>
                    </a:cubicBezTo>
                    <a:cubicBezTo>
                      <a:pt x="54" y="0"/>
                      <a:pt x="49" y="1"/>
                      <a:pt x="45" y="2"/>
                    </a:cubicBezTo>
                    <a:cubicBezTo>
                      <a:pt x="40" y="1"/>
                      <a:pt x="36" y="1"/>
                      <a:pt x="32" y="3"/>
                    </a:cubicBezTo>
                    <a:cubicBezTo>
                      <a:pt x="24" y="5"/>
                      <a:pt x="19" y="11"/>
                      <a:pt x="16" y="20"/>
                    </a:cubicBezTo>
                    <a:cubicBezTo>
                      <a:pt x="8" y="24"/>
                      <a:pt x="3" y="29"/>
                      <a:pt x="1" y="37"/>
                    </a:cubicBezTo>
                    <a:cubicBezTo>
                      <a:pt x="0" y="41"/>
                      <a:pt x="0" y="46"/>
                      <a:pt x="2" y="50"/>
                    </a:cubicBezTo>
                    <a:cubicBezTo>
                      <a:pt x="1" y="55"/>
                      <a:pt x="1" y="59"/>
                      <a:pt x="2" y="63"/>
                    </a:cubicBezTo>
                    <a:cubicBezTo>
                      <a:pt x="5" y="71"/>
                      <a:pt x="11" y="76"/>
                      <a:pt x="19" y="79"/>
                    </a:cubicBezTo>
                    <a:cubicBezTo>
                      <a:pt x="23" y="87"/>
                      <a:pt x="29" y="92"/>
                      <a:pt x="36" y="94"/>
                    </a:cubicBezTo>
                    <a:cubicBezTo>
                      <a:pt x="41" y="95"/>
                      <a:pt x="45" y="95"/>
                      <a:pt x="50" y="93"/>
                    </a:cubicBezTo>
                    <a:cubicBezTo>
                      <a:pt x="54" y="94"/>
                      <a:pt x="59" y="94"/>
                      <a:pt x="63" y="93"/>
                    </a:cubicBezTo>
                    <a:cubicBezTo>
                      <a:pt x="70" y="90"/>
                      <a:pt x="75" y="84"/>
                      <a:pt x="78" y="76"/>
                    </a:cubicBezTo>
                    <a:cubicBezTo>
                      <a:pt x="86" y="72"/>
                      <a:pt x="92" y="66"/>
                      <a:pt x="94" y="59"/>
                    </a:cubicBezTo>
                    <a:cubicBezTo>
                      <a:pt x="95" y="54"/>
                      <a:pt x="94" y="50"/>
                      <a:pt x="93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87" name="Полилиния 32"/>
              <p:cNvSpPr>
                <a:spLocks/>
              </p:cNvSpPr>
              <p:nvPr userDrawn="1"/>
            </p:nvSpPr>
            <p:spPr bwMode="auto">
              <a:xfrm flipH="1">
                <a:off x="2305236" y="5776841"/>
                <a:ext cx="384777" cy="387109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88" name="Овал 87"/>
              <p:cNvSpPr/>
              <p:nvPr userDrawn="1"/>
            </p:nvSpPr>
            <p:spPr>
              <a:xfrm>
                <a:off x="2421836" y="5893440"/>
                <a:ext cx="151578" cy="153911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grpSp>
          <p:nvGrpSpPr>
            <p:cNvPr id="1066" name="Группа 76"/>
            <p:cNvGrpSpPr>
              <a:grpSpLocks/>
            </p:cNvGrpSpPr>
            <p:nvPr userDrawn="1"/>
          </p:nvGrpSpPr>
          <p:grpSpPr bwMode="auto">
            <a:xfrm rot="-1723318">
              <a:off x="80098" y="1916305"/>
              <a:ext cx="878030" cy="874332"/>
              <a:chOff x="4277517" y="3752400"/>
              <a:chExt cx="1154448" cy="1149586"/>
            </a:xfrm>
          </p:grpSpPr>
          <p:sp>
            <p:nvSpPr>
              <p:cNvPr id="78" name="Полилиния 56"/>
              <p:cNvSpPr>
                <a:spLocks/>
              </p:cNvSpPr>
              <p:nvPr userDrawn="1"/>
            </p:nvSpPr>
            <p:spPr bwMode="auto">
              <a:xfrm rot="21259688" flipH="1">
                <a:off x="4276568" y="3752148"/>
                <a:ext cx="1156348" cy="1150086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79" name="Полилиния 35"/>
              <p:cNvSpPr>
                <a:spLocks/>
              </p:cNvSpPr>
              <p:nvPr userDrawn="1"/>
            </p:nvSpPr>
            <p:spPr bwMode="auto">
              <a:xfrm rot="18790958" flipH="1">
                <a:off x="4338999" y="3813623"/>
                <a:ext cx="1031484" cy="1027140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46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80" name="Полилиния 41"/>
              <p:cNvSpPr>
                <a:spLocks/>
              </p:cNvSpPr>
              <p:nvPr userDrawn="1"/>
            </p:nvSpPr>
            <p:spPr bwMode="auto">
              <a:xfrm rot="756312" flipH="1">
                <a:off x="4401804" y="3854423"/>
                <a:ext cx="905875" cy="945534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81" name="Полилиния 41"/>
              <p:cNvSpPr>
                <a:spLocks/>
              </p:cNvSpPr>
              <p:nvPr userDrawn="1"/>
            </p:nvSpPr>
            <p:spPr bwMode="auto">
              <a:xfrm rot="19656312" flipH="1">
                <a:off x="4619008" y="4081435"/>
                <a:ext cx="469637" cy="490508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82" name="Полилиния 42"/>
              <p:cNvSpPr>
                <a:spLocks/>
              </p:cNvSpPr>
              <p:nvPr userDrawn="1"/>
            </p:nvSpPr>
            <p:spPr bwMode="auto">
              <a:xfrm rot="19656312" flipH="1">
                <a:off x="4765993" y="4239097"/>
                <a:ext cx="177497" cy="176192"/>
              </a:xfrm>
              <a:custGeom>
                <a:avLst/>
                <a:gdLst>
                  <a:gd name="T0" fmla="*/ 68 w 68"/>
                  <a:gd name="T1" fmla="*/ 31 h 67"/>
                  <a:gd name="T2" fmla="*/ 59 w 68"/>
                  <a:gd name="T3" fmla="*/ 26 h 67"/>
                  <a:gd name="T4" fmla="*/ 63 w 68"/>
                  <a:gd name="T5" fmla="*/ 17 h 67"/>
                  <a:gd name="T6" fmla="*/ 55 w 68"/>
                  <a:gd name="T7" fmla="*/ 16 h 67"/>
                  <a:gd name="T8" fmla="*/ 55 w 68"/>
                  <a:gd name="T9" fmla="*/ 7 h 67"/>
                  <a:gd name="T10" fmla="*/ 45 w 68"/>
                  <a:gd name="T11" fmla="*/ 10 h 67"/>
                  <a:gd name="T12" fmla="*/ 41 w 68"/>
                  <a:gd name="T13" fmla="*/ 0 h 67"/>
                  <a:gd name="T14" fmla="*/ 33 w 68"/>
                  <a:gd name="T15" fmla="*/ 9 h 67"/>
                  <a:gd name="T16" fmla="*/ 24 w 68"/>
                  <a:gd name="T17" fmla="*/ 1 h 67"/>
                  <a:gd name="T18" fmla="*/ 21 w 68"/>
                  <a:gd name="T19" fmla="*/ 8 h 67"/>
                  <a:gd name="T20" fmla="*/ 14 w 68"/>
                  <a:gd name="T21" fmla="*/ 6 h 67"/>
                  <a:gd name="T22" fmla="*/ 15 w 68"/>
                  <a:gd name="T23" fmla="*/ 20 h 67"/>
                  <a:gd name="T24" fmla="*/ 2 w 68"/>
                  <a:gd name="T25" fmla="*/ 22 h 67"/>
                  <a:gd name="T26" fmla="*/ 7 w 68"/>
                  <a:gd name="T27" fmla="*/ 30 h 67"/>
                  <a:gd name="T28" fmla="*/ 0 w 68"/>
                  <a:gd name="T29" fmla="*/ 36 h 67"/>
                  <a:gd name="T30" fmla="*/ 9 w 68"/>
                  <a:gd name="T31" fmla="*/ 41 h 67"/>
                  <a:gd name="T32" fmla="*/ 4 w 68"/>
                  <a:gd name="T33" fmla="*/ 50 h 67"/>
                  <a:gd name="T34" fmla="*/ 13 w 68"/>
                  <a:gd name="T35" fmla="*/ 51 h 67"/>
                  <a:gd name="T36" fmla="*/ 13 w 68"/>
                  <a:gd name="T37" fmla="*/ 60 h 67"/>
                  <a:gd name="T38" fmla="*/ 23 w 68"/>
                  <a:gd name="T39" fmla="*/ 56 h 67"/>
                  <a:gd name="T40" fmla="*/ 27 w 68"/>
                  <a:gd name="T41" fmla="*/ 67 h 67"/>
                  <a:gd name="T42" fmla="*/ 35 w 68"/>
                  <a:gd name="T43" fmla="*/ 58 h 67"/>
                  <a:gd name="T44" fmla="*/ 44 w 68"/>
                  <a:gd name="T45" fmla="*/ 66 h 67"/>
                  <a:gd name="T46" fmla="*/ 47 w 68"/>
                  <a:gd name="T47" fmla="*/ 59 h 67"/>
                  <a:gd name="T48" fmla="*/ 54 w 68"/>
                  <a:gd name="T49" fmla="*/ 61 h 67"/>
                  <a:gd name="T50" fmla="*/ 52 w 68"/>
                  <a:gd name="T51" fmla="*/ 47 h 67"/>
                  <a:gd name="T52" fmla="*/ 66 w 68"/>
                  <a:gd name="T53" fmla="*/ 45 h 67"/>
                  <a:gd name="T54" fmla="*/ 60 w 68"/>
                  <a:gd name="T55" fmla="*/ 37 h 67"/>
                  <a:gd name="T56" fmla="*/ 68 w 68"/>
                  <a:gd name="T57" fmla="*/ 3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8" h="67">
                    <a:moveTo>
                      <a:pt x="68" y="31"/>
                    </a:moveTo>
                    <a:cubicBezTo>
                      <a:pt x="67" y="29"/>
                      <a:pt x="64" y="27"/>
                      <a:pt x="59" y="26"/>
                    </a:cubicBezTo>
                    <a:cubicBezTo>
                      <a:pt x="63" y="22"/>
                      <a:pt x="64" y="19"/>
                      <a:pt x="63" y="17"/>
                    </a:cubicBezTo>
                    <a:cubicBezTo>
                      <a:pt x="62" y="15"/>
                      <a:pt x="59" y="15"/>
                      <a:pt x="55" y="16"/>
                    </a:cubicBezTo>
                    <a:cubicBezTo>
                      <a:pt x="56" y="11"/>
                      <a:pt x="56" y="8"/>
                      <a:pt x="55" y="7"/>
                    </a:cubicBezTo>
                    <a:cubicBezTo>
                      <a:pt x="53" y="5"/>
                      <a:pt x="49" y="7"/>
                      <a:pt x="45" y="10"/>
                    </a:cubicBezTo>
                    <a:cubicBezTo>
                      <a:pt x="44" y="4"/>
                      <a:pt x="43" y="1"/>
                      <a:pt x="41" y="0"/>
                    </a:cubicBezTo>
                    <a:cubicBezTo>
                      <a:pt x="38" y="0"/>
                      <a:pt x="35" y="3"/>
                      <a:pt x="33" y="9"/>
                    </a:cubicBezTo>
                    <a:cubicBezTo>
                      <a:pt x="29" y="3"/>
                      <a:pt x="26" y="0"/>
                      <a:pt x="24" y="1"/>
                    </a:cubicBezTo>
                    <a:cubicBezTo>
                      <a:pt x="22" y="1"/>
                      <a:pt x="21" y="4"/>
                      <a:pt x="21" y="8"/>
                    </a:cubicBezTo>
                    <a:cubicBezTo>
                      <a:pt x="18" y="6"/>
                      <a:pt x="15" y="5"/>
                      <a:pt x="14" y="6"/>
                    </a:cubicBezTo>
                    <a:cubicBezTo>
                      <a:pt x="12" y="8"/>
                      <a:pt x="12" y="13"/>
                      <a:pt x="15" y="20"/>
                    </a:cubicBezTo>
                    <a:cubicBezTo>
                      <a:pt x="8" y="19"/>
                      <a:pt x="3" y="19"/>
                      <a:pt x="2" y="22"/>
                    </a:cubicBezTo>
                    <a:cubicBezTo>
                      <a:pt x="1" y="24"/>
                      <a:pt x="3" y="27"/>
                      <a:pt x="7" y="30"/>
                    </a:cubicBezTo>
                    <a:cubicBezTo>
                      <a:pt x="3" y="32"/>
                      <a:pt x="0" y="34"/>
                      <a:pt x="0" y="36"/>
                    </a:cubicBezTo>
                    <a:cubicBezTo>
                      <a:pt x="0" y="38"/>
                      <a:pt x="3" y="40"/>
                      <a:pt x="9" y="41"/>
                    </a:cubicBezTo>
                    <a:cubicBezTo>
                      <a:pt x="5" y="45"/>
                      <a:pt x="3" y="48"/>
                      <a:pt x="4" y="50"/>
                    </a:cubicBezTo>
                    <a:cubicBezTo>
                      <a:pt x="5" y="52"/>
                      <a:pt x="8" y="52"/>
                      <a:pt x="13" y="51"/>
                    </a:cubicBezTo>
                    <a:cubicBezTo>
                      <a:pt x="11" y="55"/>
                      <a:pt x="11" y="59"/>
                      <a:pt x="13" y="60"/>
                    </a:cubicBezTo>
                    <a:cubicBezTo>
                      <a:pt x="15" y="61"/>
                      <a:pt x="18" y="60"/>
                      <a:pt x="23" y="56"/>
                    </a:cubicBezTo>
                    <a:cubicBezTo>
                      <a:pt x="23" y="62"/>
                      <a:pt x="25" y="66"/>
                      <a:pt x="27" y="67"/>
                    </a:cubicBezTo>
                    <a:cubicBezTo>
                      <a:pt x="29" y="67"/>
                      <a:pt x="32" y="64"/>
                      <a:pt x="35" y="58"/>
                    </a:cubicBezTo>
                    <a:cubicBezTo>
                      <a:pt x="38" y="64"/>
                      <a:pt x="41" y="66"/>
                      <a:pt x="44" y="66"/>
                    </a:cubicBezTo>
                    <a:cubicBezTo>
                      <a:pt x="45" y="65"/>
                      <a:pt x="46" y="63"/>
                      <a:pt x="47" y="59"/>
                    </a:cubicBezTo>
                    <a:cubicBezTo>
                      <a:pt x="50" y="61"/>
                      <a:pt x="52" y="62"/>
                      <a:pt x="54" y="61"/>
                    </a:cubicBezTo>
                    <a:cubicBezTo>
                      <a:pt x="56" y="59"/>
                      <a:pt x="55" y="54"/>
                      <a:pt x="52" y="47"/>
                    </a:cubicBezTo>
                    <a:cubicBezTo>
                      <a:pt x="59" y="48"/>
                      <a:pt x="65" y="47"/>
                      <a:pt x="66" y="45"/>
                    </a:cubicBezTo>
                    <a:cubicBezTo>
                      <a:pt x="66" y="43"/>
                      <a:pt x="64" y="40"/>
                      <a:pt x="60" y="37"/>
                    </a:cubicBezTo>
                    <a:cubicBezTo>
                      <a:pt x="65" y="35"/>
                      <a:pt x="68" y="33"/>
                      <a:pt x="68" y="31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</p:sldLayoutIdLst>
  <p:transition spd="med">
    <p:fade/>
  </p:transition>
  <p:hf sldNum="0"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5555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0"/>
            <a:ext cx="3967163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5" descr="Fyodor_Tolstoy_with_famil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363" y="228600"/>
            <a:ext cx="6451600" cy="458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6" descr="Петров_Смотрины-невесты_186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8038" y="3336925"/>
            <a:ext cx="4824412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/>
          <p:cNvSpPr>
            <a:spLocks noGrp="1"/>
          </p:cNvSpPr>
          <p:nvPr>
            <p:ph type="title" idx="4294967295"/>
          </p:nvPr>
        </p:nvSpPr>
        <p:spPr>
          <a:xfrm>
            <a:off x="3235325" y="309563"/>
            <a:ext cx="8212138" cy="852487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accent1"/>
                </a:solidFill>
              </a:rPr>
              <a:t>Дворяне</a:t>
            </a:r>
          </a:p>
        </p:txBody>
      </p:sp>
      <p:pic>
        <p:nvPicPr>
          <p:cNvPr id="26626" name="Picture 5" descr="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1395413"/>
            <a:ext cx="3678238" cy="508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6" descr="0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4363" y="1576388"/>
            <a:ext cx="3871912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7" descr="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82025" y="1476375"/>
            <a:ext cx="3609975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 idx="4294967295"/>
          </p:nvPr>
        </p:nvSpPr>
        <p:spPr>
          <a:xfrm>
            <a:off x="3235325" y="309563"/>
            <a:ext cx="8212138" cy="852487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accent1"/>
                </a:solidFill>
              </a:rPr>
              <a:t>Дворяне</a:t>
            </a:r>
          </a:p>
        </p:txBody>
      </p:sp>
      <p:pic>
        <p:nvPicPr>
          <p:cNvPr id="27650" name="Picture 4" descr="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3" y="1479550"/>
            <a:ext cx="3389312" cy="537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5" descr="0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3875" y="1597025"/>
            <a:ext cx="3994150" cy="526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6" descr="0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43938" y="1516063"/>
            <a:ext cx="3328987" cy="534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5" descr="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7388" y="490538"/>
            <a:ext cx="8891587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7b29b5d050cf515fb6b1f94d4932ab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0" y="95250"/>
            <a:ext cx="952500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aY78hjH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190500"/>
            <a:ext cx="7991475" cy="648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5" descr="5555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850" y="2290763"/>
            <a:ext cx="5861050" cy="420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6" descr="48710980_1252952617_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4638" y="204788"/>
            <a:ext cx="5567362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9595" y="0"/>
            <a:ext cx="11092406" cy="1905000"/>
          </a:xfrm>
        </p:spPr>
        <p:txBody>
          <a:bodyPr/>
          <a:lstStyle/>
          <a:p>
            <a:r>
              <a:rPr lang="ru-RU" dirty="0" smtClean="0"/>
              <a:t>Усадьба Архангельское князей Голицыных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turvopros.com/wp-content/uploads/2020/05/arhangelsko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778" y="920187"/>
            <a:ext cx="8906720" cy="593781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885" y="624110"/>
            <a:ext cx="10902728" cy="880599"/>
          </a:xfrm>
        </p:spPr>
        <p:txBody>
          <a:bodyPr/>
          <a:lstStyle/>
          <a:p>
            <a:r>
              <a:rPr lang="ru-RU" dirty="0" smtClean="0"/>
              <a:t>Усадьба Шереметьевых в Останкино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https://artevent24.ru/images/wedding/svadba-v-usadbe/ostankino/ostankino%20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1813" y="1412111"/>
            <a:ext cx="7045124" cy="528384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ru.moscovery.com/wp-content/uploads/2016/03/%D0%9C%D1%83%D0%B7%D0%B5%D0%B9-%D1%83%D1%81%D0%B0%D0%B4%D1%8C%D0%B1%D0%B0-%D0%9E%D1%81%D1%82%D0%B0%D0%BD%D0%BA%D0%B8%D0%BD%D0%BE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3911" y="792177"/>
            <a:ext cx="9115820" cy="577943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 idx="4294967295"/>
          </p:nvPr>
        </p:nvSpPr>
        <p:spPr>
          <a:xfrm>
            <a:off x="2192338" y="195263"/>
            <a:ext cx="8912225" cy="1281112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accent1"/>
                </a:solidFill>
              </a:rPr>
              <a:t>Французский парк</a:t>
            </a:r>
          </a:p>
        </p:txBody>
      </p:sp>
      <p:pic>
        <p:nvPicPr>
          <p:cNvPr id="32770" name="Picture 4" descr="14526459218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2868613"/>
            <a:ext cx="5038725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6" descr="107586579_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8488" y="1131888"/>
            <a:ext cx="6080125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ctrTitle"/>
          </p:nvPr>
        </p:nvSpPr>
        <p:spPr>
          <a:xfrm>
            <a:off x="1874838" y="1728788"/>
            <a:ext cx="8915400" cy="2262187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rgbClr val="265719"/>
                </a:solidFill>
              </a:rPr>
              <a:t>Культура и быт российских сословий</a:t>
            </a:r>
          </a:p>
        </p:txBody>
      </p:sp>
      <p:sp>
        <p:nvSpPr>
          <p:cNvPr id="1741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46288" y="433388"/>
            <a:ext cx="8915400" cy="1127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600" smtClean="0">
              <a:solidFill>
                <a:srgbClr val="595959"/>
              </a:solidFill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5400" b="1" smtClean="0">
                <a:solidFill>
                  <a:schemeClr val="accent1"/>
                </a:solidFill>
              </a:rPr>
              <a:t>Тема урока</a:t>
            </a: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 idx="4294967295"/>
          </p:nvPr>
        </p:nvSpPr>
        <p:spPr>
          <a:xfrm>
            <a:off x="1878013" y="728663"/>
            <a:ext cx="3340100" cy="2081212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accent1"/>
                </a:solidFill>
              </a:rPr>
              <a:t>Английский парк</a:t>
            </a:r>
          </a:p>
        </p:txBody>
      </p:sp>
      <p:pic>
        <p:nvPicPr>
          <p:cNvPr id="33794" name="Picture 4" descr="gallery_promo188935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219075"/>
            <a:ext cx="625792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5" descr="941077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" y="3003550"/>
            <a:ext cx="5138738" cy="385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/>
          </p:cNvSpPr>
          <p:nvPr>
            <p:ph type="body" idx="4294967295"/>
          </p:nvPr>
        </p:nvSpPr>
        <p:spPr>
          <a:xfrm>
            <a:off x="1960563" y="661988"/>
            <a:ext cx="8915400" cy="38862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accent1"/>
                </a:solidFill>
              </a:rPr>
              <a:t>Сатисфакция</a:t>
            </a:r>
            <a:r>
              <a:rPr lang="ru-RU" sz="3200" b="1" smtClean="0"/>
              <a:t> — удовлетворение за оскорбление чести </a:t>
            </a:r>
          </a:p>
          <a:p>
            <a:pPr eaLnBrk="1" hangingPunct="1"/>
            <a:r>
              <a:rPr lang="ru-RU" sz="3200" b="1" smtClean="0">
                <a:solidFill>
                  <a:schemeClr val="accent1"/>
                </a:solidFill>
              </a:rPr>
              <a:t>Анфилада</a:t>
            </a:r>
            <a:r>
              <a:rPr lang="ru-RU" sz="3200" b="1" smtClean="0"/>
              <a:t> - длинный сквозной ряд комнат в общественных зданиях, дворцах </a:t>
            </a:r>
          </a:p>
          <a:p>
            <a:pPr eaLnBrk="1" hangingPunct="1"/>
            <a:r>
              <a:rPr lang="ru-RU" sz="3200" b="1" smtClean="0">
                <a:solidFill>
                  <a:schemeClr val="accent1"/>
                </a:solidFill>
              </a:rPr>
              <a:t>Мещане </a:t>
            </a:r>
            <a:r>
              <a:rPr lang="ru-RU" sz="3200" b="1" smtClean="0"/>
              <a:t>- в Российской империи в 1775-1917 гг. податное сословие из бывших посадских людей (ремесленники, мелкие торговцы и домовладельцы)</a:t>
            </a:r>
          </a:p>
        </p:txBody>
      </p: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ru-RU" altLang="zh-CN" sz="4000" b="1" dirty="0" smtClean="0">
                <a:cs typeface="幼圆"/>
              </a:rPr>
              <a:t>Я сегодня узнал(а) о…..</a:t>
            </a:r>
          </a:p>
          <a:p>
            <a:pPr eaLnBrk="1" hangingPunct="1"/>
            <a:r>
              <a:rPr lang="ru-RU" altLang="zh-CN" sz="4000" b="1" dirty="0" smtClean="0">
                <a:cs typeface="幼圆"/>
              </a:rPr>
              <a:t>Мне было интересно</a:t>
            </a:r>
            <a:r>
              <a:rPr lang="ru-RU" altLang="zh-CN" sz="4000" b="1" dirty="0" smtClean="0">
                <a:cs typeface="幼圆"/>
              </a:rPr>
              <a:t>….</a:t>
            </a:r>
            <a:endParaRPr lang="ru-RU" altLang="zh-CN" sz="4000" b="1" dirty="0" smtClean="0">
              <a:cs typeface="幼圆"/>
            </a:endParaRPr>
          </a:p>
        </p:txBody>
      </p:sp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accent1"/>
                </a:solidFill>
              </a:rPr>
              <a:t>Домашнее задание</a:t>
            </a:r>
          </a:p>
        </p:txBody>
      </p:sp>
      <p:sp>
        <p:nvSpPr>
          <p:cNvPr id="36866" name="Rectangle 3"/>
          <p:cNvSpPr>
            <a:spLocks noGrp="1"/>
          </p:cNvSpPr>
          <p:nvPr>
            <p:ph type="body" idx="4294967295"/>
          </p:nvPr>
        </p:nvSpPr>
        <p:spPr>
          <a:xfrm>
            <a:off x="2103438" y="1833563"/>
            <a:ext cx="8915400" cy="3886200"/>
          </a:xfrm>
        </p:spPr>
        <p:txBody>
          <a:bodyPr/>
          <a:lstStyle/>
          <a:p>
            <a:pPr eaLnBrk="1" hangingPunct="1"/>
            <a:r>
              <a:rPr lang="ru-RU" altLang="zh-CN" sz="3600" b="1" dirty="0" smtClean="0">
                <a:solidFill>
                  <a:srgbClr val="1A3B11"/>
                </a:solidFill>
                <a:cs typeface="幼圆"/>
              </a:rPr>
              <a:t>На </a:t>
            </a:r>
            <a:r>
              <a:rPr lang="ru-RU" altLang="zh-CN" sz="3600" b="1" dirty="0" smtClean="0">
                <a:solidFill>
                  <a:srgbClr val="1A3B11"/>
                </a:solidFill>
                <a:cs typeface="幼圆"/>
              </a:rPr>
              <a:t>следующем уроке обобщение по курсу  «История России </a:t>
            </a:r>
            <a:r>
              <a:rPr lang="en-US" altLang="zh-CN" sz="3600" b="1" dirty="0" smtClean="0">
                <a:solidFill>
                  <a:srgbClr val="1A3B11"/>
                </a:solidFill>
                <a:cs typeface="幼圆"/>
              </a:rPr>
              <a:t>XVIII</a:t>
            </a:r>
            <a:r>
              <a:rPr lang="ru-RU" altLang="zh-CN" sz="3600" b="1" dirty="0" smtClean="0">
                <a:solidFill>
                  <a:srgbClr val="1A3B11"/>
                </a:solidFill>
                <a:cs typeface="幼圆"/>
              </a:rPr>
              <a:t> век</a:t>
            </a:r>
            <a:r>
              <a:rPr lang="ru-RU" altLang="zh-CN" sz="3600" b="1" dirty="0" smtClean="0">
                <a:solidFill>
                  <a:srgbClr val="1A3B11"/>
                </a:solidFill>
                <a:cs typeface="幼圆"/>
              </a:rPr>
              <a:t>» параграфы 1-32</a:t>
            </a:r>
            <a:r>
              <a:rPr lang="ru-RU" altLang="zh-CN" dirty="0" smtClean="0">
                <a:cs typeface="幼圆"/>
              </a:rPr>
              <a:t>  </a:t>
            </a:r>
            <a:endParaRPr lang="ru-RU" dirty="0" smtClean="0"/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zh-CN" b="1" dirty="0" smtClean="0">
                <a:solidFill>
                  <a:schemeClr val="accent1"/>
                </a:solidFill>
                <a:cs typeface="幼圆"/>
              </a:rPr>
              <a:t>Вопрос:</a:t>
            </a:r>
            <a:endParaRPr lang="ru-RU" b="1" dirty="0" smtClean="0">
              <a:solidFill>
                <a:schemeClr val="accent1"/>
              </a:solidFill>
            </a:endParaRPr>
          </a:p>
        </p:txBody>
      </p:sp>
      <p:sp>
        <p:nvSpPr>
          <p:cNvPr id="1945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ru-RU" altLang="zh-CN" sz="4400" b="1" smtClean="0">
                <a:solidFill>
                  <a:srgbClr val="1A3B11"/>
                </a:solidFill>
                <a:cs typeface="幼圆"/>
              </a:rPr>
              <a:t>Как соотносились традиции и черты нового  в культуре и быте разных слоёв населения России второй половины </a:t>
            </a:r>
            <a:r>
              <a:rPr lang="en-US" altLang="zh-CN" sz="4400" b="1" smtClean="0">
                <a:solidFill>
                  <a:srgbClr val="1A3B11"/>
                </a:solidFill>
                <a:ea typeface="SimSun" pitchFamily="2" charset="-122"/>
              </a:rPr>
              <a:t>XVIII </a:t>
            </a:r>
            <a:r>
              <a:rPr lang="ru-RU" altLang="zh-CN" sz="4400" b="1" smtClean="0">
                <a:solidFill>
                  <a:srgbClr val="1A3B11"/>
                </a:solidFill>
                <a:cs typeface="幼圆"/>
              </a:rPr>
              <a:t>века?</a:t>
            </a:r>
            <a:r>
              <a:rPr lang="ru-RU" altLang="zh-CN" smtClean="0">
                <a:cs typeface="幼圆"/>
              </a:rPr>
              <a:t> </a:t>
            </a:r>
            <a:endParaRPr lang="ru-RU" smtClean="0"/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 idx="4294967295"/>
          </p:nvPr>
        </p:nvSpPr>
        <p:spPr>
          <a:xfrm>
            <a:off x="1649413" y="623888"/>
            <a:ext cx="9855200" cy="1281112"/>
          </a:xfrm>
        </p:spPr>
        <p:txBody>
          <a:bodyPr/>
          <a:lstStyle/>
          <a:p>
            <a:pPr algn="ctr" eaLnBrk="1" hangingPunct="1"/>
            <a:r>
              <a:rPr lang="ru-RU" b="1" smtClean="0"/>
              <a:t>Сословное деление в России </a:t>
            </a:r>
            <a:r>
              <a:rPr lang="en-US" b="1" smtClean="0"/>
              <a:t>XVIII</a:t>
            </a:r>
            <a:r>
              <a:rPr lang="ru-RU" b="1" smtClean="0"/>
              <a:t> век</a:t>
            </a:r>
          </a:p>
        </p:txBody>
      </p:sp>
      <p:pic>
        <p:nvPicPr>
          <p:cNvPr id="20482" name="Picture 4" descr="421948_21_b000009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1590675"/>
            <a:ext cx="9580563" cy="476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endParaRPr lang="ru-RU" b="1" dirty="0" smtClean="0">
              <a:solidFill>
                <a:schemeClr val="accent1"/>
              </a:solidFill>
            </a:endParaRPr>
          </a:p>
        </p:txBody>
      </p:sp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1960563" y="2133600"/>
            <a:ext cx="9544050" cy="4200525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1A3B11"/>
                </a:solidFill>
              </a:rPr>
              <a:t>1. Основные занятия тех, кто принадлежал к сословию, повседневный распорядок жизни</a:t>
            </a:r>
          </a:p>
          <a:p>
            <a:pPr eaLnBrk="1" hangingPunct="1"/>
            <a:r>
              <a:rPr lang="ru-RU" sz="2400" b="1" dirty="0" smtClean="0">
                <a:solidFill>
                  <a:srgbClr val="1A3B11"/>
                </a:solidFill>
              </a:rPr>
              <a:t>2. Стремления и основные жизненные ценности.</a:t>
            </a:r>
          </a:p>
          <a:p>
            <a:pPr eaLnBrk="1" hangingPunct="1"/>
            <a:r>
              <a:rPr lang="ru-RU" sz="2400" b="1" dirty="0" smtClean="0">
                <a:solidFill>
                  <a:srgbClr val="1A3B11"/>
                </a:solidFill>
              </a:rPr>
              <a:t>3. Жилища, бытовые условия, одежда, пища</a:t>
            </a:r>
          </a:p>
          <a:p>
            <a:pPr eaLnBrk="1" hangingPunct="1"/>
            <a:r>
              <a:rPr lang="ru-RU" sz="2400" b="1" dirty="0" smtClean="0">
                <a:solidFill>
                  <a:srgbClr val="1A3B11"/>
                </a:solidFill>
              </a:rPr>
              <a:t>4. Распределение ролей и отношения в семье.</a:t>
            </a:r>
          </a:p>
          <a:p>
            <a:pPr eaLnBrk="1" hangingPunct="1"/>
            <a:r>
              <a:rPr lang="ru-RU" sz="2400" b="1" dirty="0" smtClean="0">
                <a:solidFill>
                  <a:srgbClr val="1A3B11"/>
                </a:solidFill>
              </a:rPr>
              <a:t>5. Элементы художественной культуры, творчества в повседневной жизни, досуг.</a:t>
            </a:r>
          </a:p>
          <a:p>
            <a:pPr eaLnBrk="1" hangingPunct="1"/>
            <a:endParaRPr lang="ru-RU" sz="2400" b="1" dirty="0" smtClean="0">
              <a:solidFill>
                <a:srgbClr val="1A3B11"/>
              </a:solidFill>
            </a:endParaRP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>
          <a:xfrm>
            <a:off x="8637588" y="195263"/>
            <a:ext cx="3554412" cy="2095500"/>
          </a:xfrm>
        </p:spPr>
        <p:txBody>
          <a:bodyPr/>
          <a:lstStyle/>
          <a:p>
            <a:pPr algn="ctr" eaLnBrk="1" hangingPunct="1"/>
            <a:r>
              <a:rPr lang="ru-RU" b="1" smtClean="0"/>
              <a:t>Крестьяне</a:t>
            </a:r>
          </a:p>
        </p:txBody>
      </p:sp>
      <p:pic>
        <p:nvPicPr>
          <p:cNvPr id="22530" name="Picture 4" descr="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0"/>
            <a:ext cx="466725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5" descr="Крестьянский-обед-177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" y="3217863"/>
            <a:ext cx="4019550" cy="344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 descr="крестьянский-бы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6738" y="1066800"/>
            <a:ext cx="6088062" cy="517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 idx="4294967295"/>
          </p:nvPr>
        </p:nvSpPr>
        <p:spPr>
          <a:xfrm>
            <a:off x="2406650" y="223838"/>
            <a:ext cx="8912225" cy="128111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accent1"/>
                </a:solidFill>
              </a:rPr>
              <a:t>«Крестьяне за обедом»</a:t>
            </a:r>
            <a:br>
              <a:rPr lang="ru-RU" b="1" smtClean="0">
                <a:solidFill>
                  <a:schemeClr val="accent1"/>
                </a:solidFill>
              </a:rPr>
            </a:br>
            <a:r>
              <a:rPr lang="ru-RU" b="1" smtClean="0">
                <a:solidFill>
                  <a:schemeClr val="accent1"/>
                </a:solidFill>
              </a:rPr>
              <a:t>И. Ерменев</a:t>
            </a:r>
          </a:p>
        </p:txBody>
      </p:sp>
      <p:pic>
        <p:nvPicPr>
          <p:cNvPr id="23554" name="Picture 4" descr="1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7075" y="1557338"/>
            <a:ext cx="55149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chemeClr val="accent1"/>
                </a:solidFill>
              </a:rPr>
              <a:t>Мещане (купцы, ремесленники)</a:t>
            </a:r>
          </a:p>
        </p:txBody>
      </p:sp>
      <p:pic>
        <p:nvPicPr>
          <p:cNvPr id="24578" name="Picture 5" descr="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488" y="1390650"/>
            <a:ext cx="6657975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7" descr="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1913" y="1452563"/>
            <a:ext cx="4300537" cy="540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 idx="4294967295"/>
          </p:nvPr>
        </p:nvSpPr>
        <p:spPr>
          <a:xfrm>
            <a:off x="8251825" y="1752600"/>
            <a:ext cx="3940175" cy="2795588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accent1"/>
                </a:solidFill>
              </a:rPr>
              <a:t>Мещане (купцы, ремесленники)</a:t>
            </a:r>
          </a:p>
        </p:txBody>
      </p:sp>
      <p:pic>
        <p:nvPicPr>
          <p:cNvPr id="25602" name="Picture 6" descr="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" y="625475"/>
            <a:ext cx="7915275" cy="594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Flowers">
      <a:dk1>
        <a:srgbClr val="1D5253"/>
      </a:dk1>
      <a:lt1>
        <a:sysClr val="window" lastClr="FFFFFF"/>
      </a:lt1>
      <a:dk2>
        <a:srgbClr val="000000"/>
      </a:dk2>
      <a:lt2>
        <a:srgbClr val="F1FAFA"/>
      </a:lt2>
      <a:accent1>
        <a:srgbClr val="8B4A90"/>
      </a:accent1>
      <a:accent2>
        <a:srgbClr val="349294"/>
      </a:accent2>
      <a:accent3>
        <a:srgbClr val="A5A5A5"/>
      </a:accent3>
      <a:accent4>
        <a:srgbClr val="477BB9"/>
      </a:accent4>
      <a:accent5>
        <a:srgbClr val="BA4471"/>
      </a:accent5>
      <a:accent6>
        <a:srgbClr val="8160BC"/>
      </a:accent6>
      <a:hlink>
        <a:srgbClr val="8B4A90"/>
      </a:hlink>
      <a:folHlink>
        <a:srgbClr val="808080"/>
      </a:folHlink>
    </a:clrScheme>
    <a:fontScheme name="Century Schoolbook">
      <a:maj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Flowers">
      <a:dk1>
        <a:srgbClr val="1D5253"/>
      </a:dk1>
      <a:lt1>
        <a:sysClr val="window" lastClr="FFFFFF"/>
      </a:lt1>
      <a:dk2>
        <a:srgbClr val="000000"/>
      </a:dk2>
      <a:lt2>
        <a:srgbClr val="F1FAFA"/>
      </a:lt2>
      <a:accent1>
        <a:srgbClr val="8B4A90"/>
      </a:accent1>
      <a:accent2>
        <a:srgbClr val="349294"/>
      </a:accent2>
      <a:accent3>
        <a:srgbClr val="A5A5A5"/>
      </a:accent3>
      <a:accent4>
        <a:srgbClr val="477BB9"/>
      </a:accent4>
      <a:accent5>
        <a:srgbClr val="BA4471"/>
      </a:accent5>
      <a:accent6>
        <a:srgbClr val="8160BC"/>
      </a:accent6>
      <a:hlink>
        <a:srgbClr val="8B4A90"/>
      </a:hlink>
      <a:folHlink>
        <a:srgbClr val="808080"/>
      </a:folHlink>
    </a:clrScheme>
    <a:fontScheme name="Century Schoolbook">
      <a:maj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187</Words>
  <Application>Microsoft Office PowerPoint</Application>
  <PresentationFormat>Произвольный</PresentationFormat>
  <Paragraphs>29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Легкий дым</vt:lpstr>
      <vt:lpstr>Слайд 1</vt:lpstr>
      <vt:lpstr>Культура и быт российских сословий</vt:lpstr>
      <vt:lpstr>Вопрос:</vt:lpstr>
      <vt:lpstr>Сословное деление в России XVIII век</vt:lpstr>
      <vt:lpstr>Слайд 5</vt:lpstr>
      <vt:lpstr>Крестьяне</vt:lpstr>
      <vt:lpstr>«Крестьяне за обедом» И. Ерменев</vt:lpstr>
      <vt:lpstr>Мещане (купцы, ремесленники)</vt:lpstr>
      <vt:lpstr>Мещане (купцы, ремесленники)</vt:lpstr>
      <vt:lpstr>Дворяне</vt:lpstr>
      <vt:lpstr>Дворяне</vt:lpstr>
      <vt:lpstr>Слайд 12</vt:lpstr>
      <vt:lpstr>Слайд 13</vt:lpstr>
      <vt:lpstr>Слайд 14</vt:lpstr>
      <vt:lpstr>Слайд 15</vt:lpstr>
      <vt:lpstr>Усадьба Архангельское князей Голицыных</vt:lpstr>
      <vt:lpstr>Усадьба Шереметьевых в Останкино</vt:lpstr>
      <vt:lpstr>Слайд 18</vt:lpstr>
      <vt:lpstr>Французский парк</vt:lpstr>
      <vt:lpstr>Английский парк</vt:lpstr>
      <vt:lpstr>Слайд 21</vt:lpstr>
      <vt:lpstr>Слайд 22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Макет заголовка</dc:title>
  <dc:creator/>
  <cp:lastModifiedBy/>
  <cp:revision>18</cp:revision>
  <dcterms:created xsi:type="dcterms:W3CDTF">2012-07-19T18:41:45Z</dcterms:created>
  <dcterms:modified xsi:type="dcterms:W3CDTF">2022-05-11T15:32:54Z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