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0CE9D-527C-47E1-8DC1-BEF8EE080EF5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627D0-E751-4476-A885-A34C499A1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412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2EE092-22D1-4653-9C45-EB5E5DCA608F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1DB94D-EE72-4AA3-948D-A21AEB6D558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59875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Русская  культура  19 века </a:t>
            </a:r>
            <a:endParaRPr lang="ru-RU" sz="4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http://slavyanskaya-kultura.ru/images/4cad1d6aaffb1a820a529d648b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6768752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8" name="Picture 4" descr="http://www.shpl.ru/images/cms/thumbs/9abb06f87c703ce6ca22647d02d27ff7ae3207e3/silouettes_668_auto_5_10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900000">
            <a:off x="443732" y="1475801"/>
            <a:ext cx="3600400" cy="25157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0688"/>
            <a:ext cx="2890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III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 Литература.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3" y="1340768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     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Именно расцвет литературы позволил определить 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19 век как «золотой век» русской культуры.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636912"/>
            <a:ext cx="48965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В литературе первой половины 19 века сложились  те  </a:t>
            </a:r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основополагающие принципы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, которые определили ее дальнейшее развитие: 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* народность;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* высокие гуманистические  идеалы;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* гражданственность;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* чувство национального самосознания;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* патриотизм;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* поиски социальной справедливости</a:t>
            </a:r>
          </a:p>
          <a:p>
            <a:endParaRPr lang="ru-RU" dirty="0"/>
          </a:p>
        </p:txBody>
      </p:sp>
      <p:pic>
        <p:nvPicPr>
          <p:cNvPr id="35842" name="Picture 2" descr="http://kpfu.ru/portal/docs/F1135448963/1374093406107_re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420888"/>
            <a:ext cx="3312368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Ольга\Desktop\img1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5374496" cy="5803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796136" y="548680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На рубеже 18 – 19 веков</a:t>
            </a:r>
          </a:p>
          <a:p>
            <a:pPr algn="ctr"/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классицизм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уступил место </a:t>
            </a:r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сентиментализму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1628800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Героические события 1812 года способствовали  появлению </a:t>
            </a:r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романтизма.</a:t>
            </a:r>
            <a:endParaRPr lang="ru-RU" b="1" i="1" u="sng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6176" y="2852936"/>
            <a:ext cx="266429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Во второй четверти 19 века  в европейской литературе начал утверждаться </a:t>
            </a:r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реализм.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 России основоположником реализма стал </a:t>
            </a:r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А.С.Пушкин.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После «Евгения Онегина» этот 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худ.метод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стал доминирующим.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76672"/>
            <a:ext cx="20970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IV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  Театр.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7890" name="Picture 2" descr="C:\Users\Ольга\Desktop\img1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636912"/>
            <a:ext cx="4896544" cy="4104456"/>
          </a:xfrm>
          <a:prstGeom prst="rect">
            <a:avLst/>
          </a:prstGeom>
          <a:noFill/>
        </p:spPr>
      </p:pic>
      <p:pic>
        <p:nvPicPr>
          <p:cNvPr id="37892" name="Picture 4" descr="http://open.ifmo.ru/images/7/7a/239420_1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340768"/>
            <a:ext cx="3476625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6" name="Picture 8" descr="http://www.artalbom.ru/catalog/superbig/mscph_010b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149080"/>
            <a:ext cx="360040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707904" y="692696"/>
            <a:ext cx="51845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 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Театр, подобно художественной литературе, в XIX в. начинает играть все большую роль в общественной жизни страны, беря на себя отчасти и роль общественной трибуны.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Начиная с1803 г. на российской сцене доминируют императорские театры.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332656"/>
            <a:ext cx="57606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  В театрах в начале 19 века господствовали классицизм и сентиментализм, позднее появились романтические пьесы.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 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 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Романтизм на русской сцене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связан с именем 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П.С. Мочалова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, известного своей игрой с драмах Шиллера, создавшего образ романтического героя. </a:t>
            </a:r>
          </a:p>
        </p:txBody>
      </p:sp>
      <p:pic>
        <p:nvPicPr>
          <p:cNvPr id="40962" name="Picture 2" descr="http://istoriya-teatra.ru/theatre/item/f00/s06/e0006806/pic/00000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1944216" cy="2664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483768" y="234888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Павел Степанович Мочалов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0964" name="Picture 4" descr="http://sarafanradio-kursk.ru/files/images/items/g/2584_b304a27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3528392" cy="2646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499992" y="2564904"/>
            <a:ext cx="38884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В 30-40-е годы 19 века под влиянием отечественной литературы  утверждаются реалистические традиции. Крупным событием культурной жизни России стала постановка в 1836 году  пьесы Н.Гоголя «Ревизор»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Становление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реалистической школы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актерского искусства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 России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связано с именем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М.С.Щепкина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( роли Фамусова и Городничего в Малом театре)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6093296"/>
            <a:ext cx="2610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Михаил Семенович Щепкин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276872"/>
            <a:ext cx="576064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  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Конец 19 века стал свидетелем </a:t>
            </a:r>
          </a:p>
          <a:p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    </a:t>
            </a:r>
            <a:r>
              <a:rPr lang="ru-RU" sz="1600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"театральной революции" </a:t>
            </a:r>
          </a:p>
          <a:p>
            <a:r>
              <a:rPr lang="ru-RU" sz="1600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К.С. Станиславского и В.И. Немировича-Данченко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,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     создавших в 1898 г. </a:t>
            </a:r>
          </a:p>
          <a:p>
            <a:r>
              <a:rPr lang="ru-RU" sz="1600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Московский Художественный Академический  Театр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.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Сутью "революции" был отказ от строй манеры игры, ложного пафоса, декламации, условностей постановки. Во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МХАТе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органично сочетались лучшие традиции русского театра 19 века и новые идеи, предполагавшие создание актерского ансамбля, повышенные требования к проникновению в психологию персонажей.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404664"/>
            <a:ext cx="57606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  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Развитие русского театра середины – второй половины 19 столетия неразрывно связано с  именем </a:t>
            </a:r>
            <a:r>
              <a:rPr lang="ru-RU" sz="2000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А.Н. Островского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, пьесы которого и по сей день не сходят со сцены Малого театра.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9938" name="Picture 2" descr="http://cdn.endata.cx/data/gb/files/157/370/5317780/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5" y="188640"/>
            <a:ext cx="1872208" cy="2452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228184" y="2708920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Александр Николаевич Островский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8144" y="5877272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Константин Сергеевич Станиславский и   Владимир Иванович </a:t>
            </a:r>
          </a:p>
          <a:p>
            <a:pPr algn="ctr"/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Немирович - Данченко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9942" name="Picture 6" descr="http://www.korsh.net/files/newss/foto1_1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5781" y="3501008"/>
            <a:ext cx="2886699" cy="23762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04664"/>
            <a:ext cx="19896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V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 Музыка.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476672"/>
            <a:ext cx="48245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 первой половине 19 века зарождается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национальная музыкальная школа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, которая связана с именем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М.И.Глинки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, родоначальником всех основных жанров классической музыки: оперы, романса, симфонии, этюдов, хоров, струнных квартетов. Он соединил классические каноны европейской музыкальной культуры с русскими народными мелодиями.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1986" name="Picture 2" descr="http://www.staraya-russa.ru/sites/default/files/glink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08720"/>
            <a:ext cx="1872208" cy="2259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83568" y="3212976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Михаил Иванович Глинка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1988" name="Picture 4" descr="http://lusana.ru/files/3746/573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428999"/>
            <a:ext cx="4464496" cy="3273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23528" y="3645024"/>
            <a:ext cx="388843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Творчество «Могучей кучки» утвердило жанр музыкальной драмы. </a:t>
            </a:r>
          </a:p>
          <a:p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"Борис Годунов" Мусоргского, "Князь Игорь" Бородина, "Снегурочка"  Римского-Корсакова </a:t>
            </a: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составляют гордость русского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и мирового искусства.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39952" y="620688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  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Особое место в русской музыке занимает 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П.И. Чайковский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, воплотивший в своих произведениях внутренний драматизм и внимание к внутреннему миру человека, свойственные русской литературе 19 века, к которой композитор часто обращался (оперы "Евгений Онегин", "Пиковая дама", "Мазепа").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3010" name="Picture 2" descr="http://s2.planeta.ru/i/564d9/1389629680246_renamed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1944216" cy="25922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3068960"/>
            <a:ext cx="2355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Петр Ильич Чайковский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3012" name="Picture 4" descr="http://s2.afisha.net/Afisha7Files/UGPhotos/081027105659/090117213650/p_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40000">
            <a:off x="624073" y="3833782"/>
            <a:ext cx="3646793" cy="244660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3014" name="Picture 6" descr="http://site.mariinsky.ru/images/cms/data/opera_repertoire2014/evgenonegin_temirk/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501007"/>
            <a:ext cx="4392488" cy="292832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08720"/>
            <a:ext cx="842493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Смена стилей и направлений происходила в начале 19 века  и в живописи. Классицизм, в котором преобладали религиозная и мифологическая тематика, вытесняется романтизмом, проявившимся в полотнах О.А. Кипренского, В.А.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Тропинина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, К.П. Брюллова, а затем реализмом, получившим особое развитие во второй половине века.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        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404664"/>
            <a:ext cx="2409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VI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 Живопись.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5301208"/>
            <a:ext cx="1686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Орест Адамович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Кипренский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4036" name="Picture 4" descr="http://www.ot0.ru/r0001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36912"/>
            <a:ext cx="2309363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38" name="Picture 6" descr="http://ic.pics.livejournal.com/moslit/28581937/19572/19572_90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636912"/>
            <a:ext cx="2399307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203848" y="5301208"/>
            <a:ext cx="1906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Василий Андреевич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Тропинин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4040" name="Picture 8" descr="http://artclassic.edu.ru/attach.asp?a_no=960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636912"/>
            <a:ext cx="2202724" cy="2736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156176" y="5373216"/>
            <a:ext cx="1556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Карл Павлович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Брюллов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79928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Наиболее значимым явлением  в живописи 19 века стало  «Товарищество передвижных художественных выставок», в состав которого входили такие художники-передвижники, как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И. Крамской, Н. Ге, В. Суриков, В. Перов, А. Саврасов, И. Шишкин, И. Репин, И. Левитан, В. Маковский. </a:t>
            </a:r>
          </a:p>
          <a:p>
            <a:endParaRPr lang="ru-RU" b="1" dirty="0" smtClean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437112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Сюжетная линия, в основе которой стоял русский народ, его жизнь, быт, традиции, история России, проблемы современной действительности, а также манера изображения, глубокий драматизм и психологизм картин делают работы этих мастеров шедеврами мировой культуры.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5058" name="Picture 2" descr="http://img0.liveinternet.ru/images/attach/c/2/66/62/66062740_1288635761_image01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1095881" cy="12961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3284984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Репин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5060" name="Picture 4" descr="https://upload.wikimedia.org/wikipedia/commons/f/f4/Ivan_kramskoy_self_portrait_edited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132856"/>
            <a:ext cx="976136" cy="12961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835696" y="3429000"/>
            <a:ext cx="1058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Крамской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5062" name="Picture 6" descr="http://www.chitalnya.ru/upload3/541/afd0a745c080899f6c8af0ddd0ceb6fe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2276872"/>
            <a:ext cx="1008112" cy="133230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347864" y="3645024"/>
            <a:ext cx="8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Суриков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5064" name="Picture 8" descr="http://www.gazetaeao.ru/media/k2/items/src/9a73d3282c4ae67b116cf3e100bb210b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420888"/>
            <a:ext cx="1118380" cy="136815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644008" y="3789040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Левитан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5066" name="Picture 10" descr="http://cs622926.vk.me/v622926536/241f4/KYhCR2uS70E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2492896"/>
            <a:ext cx="1134841" cy="1368152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012160" y="3861048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Шишкин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5068" name="Picture 12" descr="http://lh6.googleusercontent.com/-yYyuiLMJjGg/UYLus_48gxI/AAAAAAAAFII/CHzD1ZNHrXk/s800/image002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2564904"/>
            <a:ext cx="1163411" cy="151216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7668344" y="400506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Перов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Picture 6" descr="http://lit-yaz.ru/pars_docs/refs/29/28136/28136_html_3b92a38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672408" cy="2543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95536" y="2996952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Репин «Не ждали», 1884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6088" name="Picture 8" descr="http://images.forwallpaper.com/files/thumbs/preview/15/154083__moscow-the-people-the-crowd-painting-art-moscow_p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476672"/>
            <a:ext cx="4248472" cy="2459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427984" y="2924944"/>
            <a:ext cx="3688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Суриков «Утро стрелецкой казни», 1881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6090" name="Picture 10" descr="http://i12.fastpic.ru/big/2010/1116/5d/8536676eb3394251c755dc971d59305d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3825425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23528" y="6165304"/>
            <a:ext cx="3549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Шишкин «Утро в сосновом лесу», 1889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6092" name="Picture 12" descr=" Исаак  Левитан. Золотая осень. &#10; Isaac Levitan. Golden Autumn. 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4251627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860032" y="6237312"/>
            <a:ext cx="2919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Левитан «Золотая осень», 1895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980728"/>
            <a:ext cx="7103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I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 Особенности развития культуры в 19 веке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628800"/>
            <a:ext cx="698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 XIX в. стал для культуры России периодом ее небывалого подъема. Отечественная война1812 г., всколыхнув всю жизнь российского общества, ускорила складывание национального самосознания. Она, с одной стороны, в очередной раз сблизила Россию с Западом, а с другой – ускорила формирование </a:t>
            </a:r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русской культуры как одной из европейских культур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, тесно связанной с западноевропейскими течениями общественной мысли.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221088"/>
            <a:ext cx="75608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 Культурное развитие России </a:t>
            </a:r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 первой половине столетия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определялось активным участием страны в европейской политике; появлением оппозиционных и революционных течений общественной мысли; </a:t>
            </a:r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ослаблением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такого векового устоя русской жизни, как крепостничество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20688"/>
            <a:ext cx="3179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VII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 Архитектура.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196752"/>
            <a:ext cx="84249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Архитектура 19 века -  это прежде всего решение больших градостроительных задач, где господствует поздний классицизм.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В Петербурге завершается планировка основных площадей столицы: Дворцовой и Сенатской. Создаются лучшие ансамбли города, призванные символизировать величие и процветание Российской империи. Петербург становится подлинным шедевром мирового зодчества.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7106" name="Picture 2" descr="http://nadintour.ru/images/dv_spb_2015_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3264363" cy="2448272"/>
          </a:xfrm>
          <a:prstGeom prst="rect">
            <a:avLst/>
          </a:prstGeom>
          <a:noFill/>
        </p:spPr>
      </p:pic>
      <p:pic>
        <p:nvPicPr>
          <p:cNvPr id="47108" name="Picture 4" descr="http://www.etoretro.ru/data/media/20/13210150856d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4005064"/>
            <a:ext cx="3342350" cy="2448272"/>
          </a:xfrm>
          <a:prstGeom prst="rect">
            <a:avLst/>
          </a:prstGeom>
          <a:noFill/>
        </p:spPr>
      </p:pic>
      <p:pic>
        <p:nvPicPr>
          <p:cNvPr id="47112" name="Picture 8" descr="http://www.metronews.ru/_internal/gxml!0/r0dc21o2f3vste5s7ezej9x3a10rp3w$qrisue6r43lcbsmtndv4z1mez0qng2i/cvt51580.jpe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068960"/>
            <a:ext cx="3236915" cy="16561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08720"/>
            <a:ext cx="7324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После пожара 1812 года интенсивно отстраивается Москва.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9" y="1484784"/>
            <a:ext cx="77768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Появляются новые типы  зданий, в строительстве которых архитекторы стремятся к стилизации «под старину», результатом чего  становится появление так называемого «неорусского» стиля. Это здания Исторического музея, Верхних торговых рядов (ГУМа), Московской городской думы и др.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 конце XIX в. в архитектуру начинают проникать элементы стиля модерн.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8130" name="Picture 2" descr="http://4put.ru/pictures/max/713/219284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933056"/>
            <a:ext cx="3161057" cy="2088232"/>
          </a:xfrm>
          <a:prstGeom prst="rect">
            <a:avLst/>
          </a:prstGeom>
          <a:noFill/>
        </p:spPr>
      </p:pic>
      <p:pic>
        <p:nvPicPr>
          <p:cNvPr id="48132" name="Picture 4" descr="http://www.tsar-events.com/upload/information_system_27/1/6/5/item_1657/information_items_165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4077072"/>
            <a:ext cx="3606662" cy="2592288"/>
          </a:xfrm>
          <a:prstGeom prst="rect">
            <a:avLst/>
          </a:prstGeom>
          <a:noFill/>
        </p:spPr>
      </p:pic>
      <p:pic>
        <p:nvPicPr>
          <p:cNvPr id="48134" name="Picture 6" descr="http://www.fotex.biz/images/foto/749500022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3429000"/>
            <a:ext cx="3240360" cy="21602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5" y="1124744"/>
            <a:ext cx="7992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Величайшие достижения русской культуры 19 века были вызваны ростом национального самосознания российского общества, просвещения, научно-технического прогресса.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В мировой фонд навечно вошли произведения многих русских писателей, художников, скульпторов, архитекторов, композиторов.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Завершился процесс складывания русского литературного языка и в целом – формирования национальной культуры.</a:t>
            </a:r>
          </a:p>
          <a:p>
            <a:r>
              <a:rPr lang="ru-RU" dirty="0" smtClean="0"/>
              <a:t>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19 столетие стало для России временем невиданного взлета и расцвета. Если в 18 веке  Россия громко заявила всему миру о своем существовании, то в  19 веке она буквально ворвалась в мировую культуру, заняв там одно из самых высоких и почетных мест.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3529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  Западные философские и политические учения усваивались российским обществом применительно к российской действительности. Еще свежа была </a:t>
            </a:r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память о Французской революции.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Революционный романтизм, привнесенный на российскую почву, вызывал пристальное внимание к проблемам государственного и социального устройства, вопросу о крепостном праве и т.п.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492896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       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Ключевую роль в идейных спорах XIX в. играл </a:t>
            </a:r>
          </a:p>
          <a:p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вопрос об историческом пути России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и ее взаимоотношениях с Европой и западноевропейской культурой.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http://amkob113.narod.ru/kotzin/na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501008"/>
            <a:ext cx="453650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reprava.org/uploads/posts/2014-09/1410852450_kruzhok-v.g.-belinskogo.-hudozhnik-b.-lebedev.-194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764704"/>
            <a:ext cx="5184576" cy="2755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1196752"/>
            <a:ext cx="2592287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Западники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воспринимали Россию как часть европейского общества и выступали за </a:t>
            </a:r>
            <a:r>
              <a:rPr lang="ru-RU" sz="2000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развитие страны по европейскому пути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, за проведение либеральных реформ в социальном и политическом устройстве.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3573016"/>
            <a:ext cx="47525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Славянофилы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подчеркивали </a:t>
            </a:r>
            <a:r>
              <a:rPr lang="ru-RU" sz="2000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самобытный путь развития России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, отличный от западного, указывали на национальный характер культуры, боролись против некритического отношения к иностранным влияниям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60648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  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Все эти явления в общественной мысли страны во многом обусловили развитие художественной культуры России XIX в., и прежде всего, ее </a:t>
            </a:r>
            <a:r>
              <a:rPr lang="ru-RU" sz="2000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пристальное внимание к социальным проблемам, публицистичность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.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Простой народ со своими традициями, нравами, ценностями и запросами становится центральной темой в культуре и искусстве. 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И 19 век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по праву называют «золотым веком», эпохой, когда российская культура и литература не только приобретают самобытность, но, в свою очередь, оказывают серьезное влияние и на мировую культуру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endParaRPr lang="ru-RU" sz="20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6388" name="Picture 4" descr="http://voprosy-pochemu.ru/wp-content/uploads/2014/04/19-v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645024"/>
            <a:ext cx="5112568" cy="2952328"/>
          </a:xfrm>
          <a:prstGeom prst="snip2Diag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48680"/>
            <a:ext cx="4945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II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 Образование и просвещение.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1369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     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Уровень образованности общества – один из показателей культурного состояния страны. 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 России в конце 18 – начале 19 века он был крайне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невысок.Правительство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Александра 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I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создает систему государственного бессословного образования: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одногодичная приходская школа, трехклассные уездные училища и семиклассные гимназии.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429000"/>
            <a:ext cx="7776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Николай 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I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учреждает замкнутый сословный характер образования: </a:t>
            </a:r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приходские школы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для крестьян,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       </a:t>
            </a:r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уездные училища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для детей купцов,        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                                         ремесленников,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       </a:t>
            </a:r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гимназии, кадетские корпуса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для детей      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                                   дворян и чиновников.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Лишь гимназическое образование или окончание специальных дворянских учебных заведений давало право поступления в университеты.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764704"/>
            <a:ext cx="8352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Образцовым учебным заведением стал с 1811 года </a:t>
            </a:r>
            <a:r>
              <a:rPr lang="ru-RU" sz="2000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Царскосельский лицей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, программа которого соответствовала университетской. В лицее получили образование литераторы А.С.Пушкин,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М.Е.Салтыков-Щедрин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,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А.Дельвиг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;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дипломаты А.Горчаков и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Н.Гирс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; министр просвещения Д.Толстой и другие.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9458" name="Picture 2" descr="http://rusia.lt/uploads/posts/2011-10/1319922904_resize-of-licey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564904"/>
            <a:ext cx="4952128" cy="352839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611560" y="2708920"/>
            <a:ext cx="26642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Широко была распространена </a:t>
            </a:r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система домашнего образования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, где основное внимание уделялось  изучению иностранных языков, словесности, музыки, живописи, правил поведения в обществе.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6165304"/>
            <a:ext cx="8532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 первой половине 19 века в России не было системы женского образования.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92696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Многие государственные деятели осознавали растущую потребность в образованных  людях, но в то же время боялись широкого просвещения народа, поскольку именно среди образованных людей распространялись вольнодумство и стремление к преобразованиям.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«Не должно слишком торопиться с просвещением, чтобы народ не стал по кругу своих понятий в уровень с монархами и не посягнул тогда на послабление их власти», - объяснял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А.Бенкендорф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1" y="2924944"/>
            <a:ext cx="806489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    19 век стал временем бурного развития русской общественно-политической периодики. Ведущие журналы, на страницах которых  велась полемика между сторонниками различных направлений общественной мысли, оценивались важнейшие события и явления жизни государства и общества, публиковались произведения, сочинения крупнейших отечественных мыслителей, писателей, поэтов, критиков, -  «Вестник Европы», «Современник», «Отечественные записки». Периодическая печать и литература способствовали просвещению общества, росту политической культуры и правосознания жителей страны.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russkiymir.ru/export/sites/default/russkiymir/ru/magazines/archive/2012/01/graphic/44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720000">
            <a:off x="579343" y="2069967"/>
            <a:ext cx="2572804" cy="3872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6" name="Picture 4" descr="http://www.e-reading.life/illustrations/68/68589-i_47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764704"/>
            <a:ext cx="2880320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8" name="Picture 6" descr="http://img1.liveinternet.ru/images/attach/c/0/53/211/53211066_Otechestvennuye_zapiski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0000">
            <a:off x="5660496" y="2216624"/>
            <a:ext cx="2592288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991</TotalTime>
  <Words>1319</Words>
  <Application>Microsoft Office PowerPoint</Application>
  <PresentationFormat>Экран (4:3)</PresentationFormat>
  <Paragraphs>112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Windows User</cp:lastModifiedBy>
  <cp:revision>81</cp:revision>
  <dcterms:created xsi:type="dcterms:W3CDTF">2015-09-04T15:30:33Z</dcterms:created>
  <dcterms:modified xsi:type="dcterms:W3CDTF">2018-02-20T08:55:58Z</dcterms:modified>
</cp:coreProperties>
</file>