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296" y="-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08.02.2022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08.02.2022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08.02.2022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newsfla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08.02.2022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 spd="slow">
    <p:newsfla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08.02.2022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08.02.2022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08.02.2022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 spd="slow">
    <p:newsfla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08.02.2022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newsflash/>
  </p:transition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ds5nb@mail.ru" TargetMode="External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marya\Downloads\detskijj-khor-nash-krajj.mp3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s://kinf.ru/novobureyskiy/pamyatnik-memorial/vechnaya-pamyat-geroyam-velikoy-otechestvennoy-voyny-1941-1945-gg-996219531" TargetMode="Externa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1000" y="357167"/>
            <a:ext cx="8458200" cy="1143007"/>
          </a:xfrm>
        </p:spPr>
        <p:txBody>
          <a:bodyPr>
            <a:normAutofit/>
          </a:bodyPr>
          <a:lstStyle/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Муниципальное дошкольное образовательное бюджетное учреждение Новобурейский детский сад «Искорка»</a:t>
            </a:r>
            <a:br>
              <a:rPr lang="ru-RU" sz="1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676720, Амурская область, </a:t>
            </a:r>
            <a:r>
              <a:rPr lang="ru-RU" sz="1200" b="1" dirty="0" err="1" smtClean="0">
                <a:latin typeface="Times New Roman" pitchFamily="18" charset="0"/>
                <a:cs typeface="Times New Roman" pitchFamily="18" charset="0"/>
              </a:rPr>
              <a:t>Бурейский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округ , </a:t>
            </a:r>
            <a:r>
              <a:rPr lang="ru-RU" sz="1200" b="1" dirty="0" err="1" smtClean="0">
                <a:latin typeface="Times New Roman" pitchFamily="18" charset="0"/>
                <a:cs typeface="Times New Roman" pitchFamily="18" charset="0"/>
              </a:rPr>
              <a:t>пгт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. Новобурейский, ул. Пионерская,13 тел.8(41634) 21 – 480   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mail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1200" b="1" u="sng" dirty="0" err="1" smtClean="0">
                <a:latin typeface="Times New Roman" pitchFamily="18" charset="0"/>
                <a:cs typeface="Times New Roman" pitchFamily="18" charset="0"/>
                <a:hlinkClick r:id="rId3"/>
              </a:rPr>
              <a:t>ds</a:t>
            </a:r>
            <a:r>
              <a:rPr lang="ru-RU" sz="1200" b="1" u="sng" dirty="0" smtClean="0">
                <a:latin typeface="Times New Roman" pitchFamily="18" charset="0"/>
                <a:cs typeface="Times New Roman" pitchFamily="18" charset="0"/>
                <a:hlinkClick r:id="rId3"/>
              </a:rPr>
              <a:t>5</a:t>
            </a:r>
            <a:r>
              <a:rPr lang="en-US" sz="1200" b="1" u="sng" dirty="0" err="1" smtClean="0">
                <a:latin typeface="Times New Roman" pitchFamily="18" charset="0"/>
                <a:cs typeface="Times New Roman" pitchFamily="18" charset="0"/>
                <a:hlinkClick r:id="rId3"/>
              </a:rPr>
              <a:t>nb</a:t>
            </a:r>
            <a:r>
              <a:rPr lang="ru-RU" sz="1200" b="1" u="sng" dirty="0" smtClean="0">
                <a:latin typeface="Times New Roman" pitchFamily="18" charset="0"/>
                <a:cs typeface="Times New Roman" pitchFamily="18" charset="0"/>
                <a:hlinkClick r:id="rId3"/>
              </a:rPr>
              <a:t>@</a:t>
            </a:r>
            <a:r>
              <a:rPr lang="en-US" sz="1200" b="1" u="sng" dirty="0" smtClean="0">
                <a:latin typeface="Times New Roman" pitchFamily="18" charset="0"/>
                <a:cs typeface="Times New Roman" pitchFamily="18" charset="0"/>
                <a:hlinkClick r:id="rId3"/>
              </a:rPr>
              <a:t>mail</a:t>
            </a:r>
            <a:r>
              <a:rPr lang="ru-RU" sz="1200" b="1" u="sng" dirty="0" smtClean="0">
                <a:latin typeface="Times New Roman" pitchFamily="18" charset="0"/>
                <a:cs typeface="Times New Roman" pitchFamily="18" charset="0"/>
                <a:hlinkClick r:id="rId3"/>
              </a:rPr>
              <a:t>.</a:t>
            </a:r>
            <a:r>
              <a:rPr lang="en-US" sz="1200" b="1" u="sng" dirty="0" err="1" smtClean="0">
                <a:latin typeface="Times New Roman" pitchFamily="18" charset="0"/>
                <a:cs typeface="Times New Roman" pitchFamily="18" charset="0"/>
                <a:hlinkClick r:id="rId3"/>
              </a:rPr>
              <a:t>ru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 smtClean="0">
                <a:latin typeface="Times New Roman" pitchFamily="18" charset="0"/>
                <a:cs typeface="Times New Roman" pitchFamily="18" charset="0"/>
              </a:rPr>
            </a:b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1000" y="1857364"/>
            <a:ext cx="8458200" cy="3000396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sz="2800" b="1" dirty="0" smtClean="0">
                <a:solidFill>
                  <a:srgbClr val="00B050"/>
                </a:solidFill>
              </a:rPr>
              <a:t>Виртуальна экскурсия</a:t>
            </a:r>
          </a:p>
          <a:p>
            <a:pPr algn="ctr"/>
            <a:r>
              <a:rPr lang="ru-RU" sz="4000" b="1" i="1" smtClean="0">
                <a:solidFill>
                  <a:srgbClr val="00B050"/>
                </a:solidFill>
              </a:rPr>
              <a:t>«Дом, </a:t>
            </a:r>
            <a:r>
              <a:rPr lang="ru-RU" sz="4000" b="1" i="1" dirty="0" smtClean="0">
                <a:solidFill>
                  <a:srgbClr val="00B050"/>
                </a:solidFill>
              </a:rPr>
              <a:t>в котором </a:t>
            </a:r>
            <a:r>
              <a:rPr lang="ru-RU" sz="4000" b="1" i="1" smtClean="0">
                <a:solidFill>
                  <a:srgbClr val="00B050"/>
                </a:solidFill>
              </a:rPr>
              <a:t>мы живем!»</a:t>
            </a:r>
            <a:endParaRPr lang="ru-RU" sz="4000" b="1" i="1" dirty="0" smtClean="0">
              <a:solidFill>
                <a:srgbClr val="00B050"/>
              </a:solidFill>
            </a:endParaRPr>
          </a:p>
          <a:p>
            <a:pPr algn="ctr"/>
            <a:r>
              <a:rPr lang="ru-RU" dirty="0" smtClean="0"/>
              <a:t>д</a:t>
            </a:r>
            <a:r>
              <a:rPr lang="ru-RU" dirty="0" smtClean="0"/>
              <a:t>остопримечательности поселка Новобурейский</a:t>
            </a:r>
          </a:p>
          <a:p>
            <a:pPr algn="r"/>
            <a:r>
              <a:rPr lang="ru-RU" dirty="0" smtClean="0"/>
              <a:t>Подготовила:</a:t>
            </a:r>
          </a:p>
          <a:p>
            <a:pPr algn="r"/>
            <a:r>
              <a:rPr lang="ru-RU" dirty="0" smtClean="0"/>
              <a:t>М.С. Трубачева</a:t>
            </a:r>
          </a:p>
          <a:p>
            <a:pPr algn="ctr"/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4341" name="Picture 5" descr="https://s3.nat-geo.ru/images/2019/5/15/b283f76bf5604c65bd28e27eab091ad1.max-1200x800.jpg"/>
          <p:cNvPicPr>
            <a:picLocks noChangeAspect="1" noChangeArrowheads="1"/>
          </p:cNvPicPr>
          <p:nvPr/>
        </p:nvPicPr>
        <p:blipFill>
          <a:blip r:embed="rId4"/>
          <a:srcRect r="12217" b="18546"/>
          <a:stretch>
            <a:fillRect/>
          </a:stretch>
        </p:blipFill>
        <p:spPr bwMode="auto">
          <a:xfrm>
            <a:off x="857224" y="3929066"/>
            <a:ext cx="4248308" cy="262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8" name="detskijj-khor-nash-krajj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4470400" y="3327400"/>
            <a:ext cx="203200" cy="203200"/>
          </a:xfrm>
          <a:prstGeom prst="rect">
            <a:avLst/>
          </a:prstGeom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dirty="0" smtClean="0"/>
              <a:t>Река Бурея</a:t>
            </a:r>
            <a:endParaRPr lang="ru-RU" sz="32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/>
              <a:t>В сопках рудники – жизни родники,</a:t>
            </a:r>
            <a:br>
              <a:rPr lang="ru-RU" sz="3200" b="1" dirty="0" smtClean="0"/>
            </a:br>
            <a:r>
              <a:rPr lang="ru-RU" sz="3200" b="1" dirty="0" smtClean="0"/>
              <a:t>Бурея река,  </a:t>
            </a:r>
            <a:endParaRPr lang="ru-RU" sz="3200" b="1" dirty="0" smtClean="0"/>
          </a:p>
          <a:p>
            <a:r>
              <a:rPr lang="ru-RU" sz="3200" b="1" dirty="0" smtClean="0"/>
              <a:t>Господа </a:t>
            </a:r>
            <a:r>
              <a:rPr lang="ru-RU" sz="3200" b="1" dirty="0" smtClean="0"/>
              <a:t>рука…</a:t>
            </a:r>
            <a:endParaRPr lang="ru-RU" sz="3200" b="1" dirty="0"/>
          </a:p>
        </p:txBody>
      </p:sp>
      <p:pic>
        <p:nvPicPr>
          <p:cNvPr id="2355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143240" y="1357298"/>
            <a:ext cx="5760012" cy="396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>
            <a:normAutofit fontScale="92500"/>
          </a:bodyPr>
          <a:lstStyle/>
          <a:p>
            <a:pPr fontAlgn="base"/>
            <a:r>
              <a:rPr lang="ru-RU" sz="2000" b="1" dirty="0" smtClean="0"/>
              <a:t>Что мы Родиной зовём?</a:t>
            </a:r>
            <a:br>
              <a:rPr lang="ru-RU" sz="2000" b="1" dirty="0" smtClean="0"/>
            </a:br>
            <a:r>
              <a:rPr lang="ru-RU" sz="2000" b="1" dirty="0" smtClean="0"/>
              <a:t>Дом, где мы с тобой живём,</a:t>
            </a:r>
            <a:br>
              <a:rPr lang="ru-RU" sz="2000" b="1" dirty="0" smtClean="0"/>
            </a:br>
            <a:r>
              <a:rPr lang="ru-RU" sz="2000" b="1" dirty="0" smtClean="0"/>
              <a:t>И берёзки, вдоль которых</a:t>
            </a:r>
            <a:br>
              <a:rPr lang="ru-RU" sz="2000" b="1" dirty="0" smtClean="0"/>
            </a:br>
            <a:r>
              <a:rPr lang="ru-RU" sz="2000" b="1" dirty="0" smtClean="0"/>
              <a:t>Рядом с мамой мы идём.</a:t>
            </a:r>
          </a:p>
          <a:p>
            <a:pPr fontAlgn="base"/>
            <a:r>
              <a:rPr lang="ru-RU" sz="2000" b="1" dirty="0" smtClean="0"/>
              <a:t>Что мы Родиной зовём?</a:t>
            </a:r>
            <a:br>
              <a:rPr lang="ru-RU" sz="2000" b="1" dirty="0" smtClean="0"/>
            </a:br>
            <a:r>
              <a:rPr lang="ru-RU" sz="2000" b="1" dirty="0" smtClean="0"/>
              <a:t>Поле с тонким колоском,</a:t>
            </a:r>
            <a:br>
              <a:rPr lang="ru-RU" sz="2000" b="1" dirty="0" smtClean="0"/>
            </a:br>
            <a:r>
              <a:rPr lang="ru-RU" sz="2000" b="1" dirty="0" smtClean="0"/>
              <a:t>Наши праздники и песни,</a:t>
            </a:r>
            <a:br>
              <a:rPr lang="ru-RU" sz="2000" b="1" dirty="0" smtClean="0"/>
            </a:br>
            <a:r>
              <a:rPr lang="ru-RU" sz="2000" b="1" dirty="0" smtClean="0"/>
              <a:t>Тёплый вечер за окном.</a:t>
            </a:r>
          </a:p>
          <a:p>
            <a:pPr fontAlgn="base"/>
            <a:r>
              <a:rPr lang="ru-RU" sz="2000" b="1" dirty="0" smtClean="0"/>
              <a:t>Что мы Родиной зовём?</a:t>
            </a:r>
            <a:br>
              <a:rPr lang="ru-RU" sz="2000" b="1" dirty="0" smtClean="0"/>
            </a:br>
            <a:r>
              <a:rPr lang="ru-RU" sz="2000" b="1" dirty="0" smtClean="0"/>
              <a:t>Всё, что в сердце бережём,</a:t>
            </a:r>
            <a:br>
              <a:rPr lang="ru-RU" sz="2000" b="1" dirty="0" smtClean="0"/>
            </a:br>
            <a:r>
              <a:rPr lang="ru-RU" sz="2000" b="1" dirty="0" smtClean="0"/>
              <a:t>И под небом синим-синим</a:t>
            </a:r>
            <a:br>
              <a:rPr lang="ru-RU" sz="2000" b="1" dirty="0" smtClean="0"/>
            </a:br>
            <a:r>
              <a:rPr lang="ru-RU" sz="2000" b="1" dirty="0" smtClean="0"/>
              <a:t>Флаг России над Кремлём.</a:t>
            </a:r>
            <a:br>
              <a:rPr lang="ru-RU" sz="2000" b="1" dirty="0" smtClean="0"/>
            </a:br>
            <a:r>
              <a:rPr lang="ru-RU" sz="2000" b="1" dirty="0" smtClean="0"/>
              <a:t>В. Степанов</a:t>
            </a:r>
          </a:p>
          <a:p>
            <a:endParaRPr lang="ru-RU" dirty="0"/>
          </a:p>
        </p:txBody>
      </p:sp>
      <p:pic>
        <p:nvPicPr>
          <p:cNvPr id="15363" name="Picture 3" descr="C:\Users\marya\Desktop\i-3 береза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5050" y="857232"/>
            <a:ext cx="5340350" cy="478634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100700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Дом, в котором все окна распахнуты в детство,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Я любуюсь тобой, не могу наглядеться.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Мне милее и краше всех зданий на свете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Дом, в котором с утра собираются дети.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6386" name="Picture 2" descr="C:\Users\marya\Desktop\20190517_134758 экскур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l="8428" r="8428"/>
          <a:stretch>
            <a:fillRect/>
          </a:stretch>
        </p:blipFill>
        <p:spPr bwMode="auto">
          <a:xfrm>
            <a:off x="2357422" y="616634"/>
            <a:ext cx="6176978" cy="409825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686800" cy="178595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2700" b="1" dirty="0" smtClean="0">
                <a:solidFill>
                  <a:srgbClr val="FF0000"/>
                </a:solidFill>
              </a:rPr>
              <a:t>Новобурейский историко-краеведческий музей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000" dirty="0" smtClean="0"/>
              <a:t>Экспозиции Новобурейского историко-краеведческого музея рассказывает о истории поселка и жителей. Представлена история предприятий: крановый завод, ГЭС, промкомбинат, леспромхоз, лесхоз, ж/</a:t>
            </a:r>
            <a:r>
              <a:rPr lang="ru-RU" sz="2000" dirty="0" err="1" smtClean="0"/>
              <a:t>д</a:t>
            </a:r>
            <a:r>
              <a:rPr lang="ru-RU" sz="2000" dirty="0" smtClean="0"/>
              <a:t> транспорт.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7410" name="Picture 2" descr="C:\Users\marya\Desktop\i-24-2 экскур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t="-6314" b="25429"/>
          <a:stretch>
            <a:fillRect/>
          </a:stretch>
        </p:blipFill>
        <p:spPr bwMode="auto">
          <a:xfrm>
            <a:off x="1714480" y="2214554"/>
            <a:ext cx="6034616" cy="36607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1007008"/>
          </a:xfrm>
        </p:spPr>
        <p:txBody>
          <a:bodyPr/>
          <a:lstStyle/>
          <a:p>
            <a:pPr algn="ctr"/>
            <a:r>
              <a:rPr lang="ru-RU" dirty="0" smtClean="0"/>
              <a:t>Стадион «Стимул»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C:\Users\marya\Desktop\экскур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l="4167" r="4167"/>
          <a:stretch>
            <a:fillRect/>
          </a:stretch>
        </p:blipFill>
        <p:spPr bwMode="auto">
          <a:xfrm>
            <a:off x="1142976" y="857232"/>
            <a:ext cx="6858048" cy="41576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Памяник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r>
              <a:rPr lang="ru-RU" sz="2800" b="1" dirty="0" smtClean="0">
                <a:hlinkClick r:id="rId2"/>
              </a:rPr>
              <a:t>героям </a:t>
            </a:r>
            <a:r>
              <a:rPr lang="ru-RU" sz="2800" b="1" dirty="0" smtClean="0">
                <a:hlinkClick r:id="rId2"/>
              </a:rPr>
              <a:t>Великой Отечественной войны 1941-1945 гг.</a:t>
            </a:r>
            <a:endParaRPr lang="ru-RU" sz="2800" dirty="0"/>
          </a:p>
        </p:txBody>
      </p:sp>
      <p:pic>
        <p:nvPicPr>
          <p:cNvPr id="19458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3"/>
          <a:srcRect l="12187" r="12187"/>
          <a:stretch>
            <a:fillRect/>
          </a:stretch>
        </p:blipFill>
        <p:spPr bwMode="auto">
          <a:xfrm>
            <a:off x="571472" y="616634"/>
            <a:ext cx="7962928" cy="4455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111441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dirty="0" smtClean="0"/>
              <a:t>Ледовая арена «Снежная королева»</a:t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pic>
        <p:nvPicPr>
          <p:cNvPr id="204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49480" y="1554163"/>
            <a:ext cx="6797440" cy="45259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ru-RU" sz="3200" dirty="0" smtClean="0"/>
              <a:t>  </a:t>
            </a:r>
            <a:endParaRPr lang="ru-RU" sz="3200" dirty="0" smtClean="0"/>
          </a:p>
          <a:p>
            <a:r>
              <a:rPr lang="ru-RU" sz="3200" b="1" i="1" dirty="0" smtClean="0"/>
              <a:t>православная </a:t>
            </a:r>
            <a:r>
              <a:rPr lang="ru-RU" sz="3200" b="1" i="1" dirty="0" smtClean="0"/>
              <a:t>церковь Ксении Петербургской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21507" name="Picture 3" descr="C:\Users\marya\Desktop\hram экскур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428992" y="1100724"/>
            <a:ext cx="5486408" cy="425710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Школы поселка</a:t>
            </a:r>
            <a:endParaRPr lang="ru-RU" dirty="0"/>
          </a:p>
        </p:txBody>
      </p:sp>
      <p:pic>
        <p:nvPicPr>
          <p:cNvPr id="22530" name="Picture 2" descr="C:\Users\marya\Desktop\p19tqepbv29utrieu411keabjf7 экскур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1428736"/>
            <a:ext cx="4191000" cy="31444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531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2357430"/>
            <a:ext cx="4343400" cy="33956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211</TotalTime>
  <Words>74</Words>
  <PresentationFormat>Экран (4:3)</PresentationFormat>
  <Paragraphs>22</Paragraphs>
  <Slides>10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Трек</vt:lpstr>
      <vt:lpstr>Муниципальное дошкольное образовательное бюджетное учреждение Новобурейский детский сад «Искорка» 676720, Амурская область, Бурейский округ , пгт. Новобурейский, ул. Пионерская,13 тел.8(41634) 21 – 480    e – mail: ds5nb@mail.ru </vt:lpstr>
      <vt:lpstr>Слайд 2</vt:lpstr>
      <vt:lpstr>Дом, в котором все окна распахнуты в детство, Я любуюсь тобой, не могу наглядеться. Мне милее и краше всех зданий на свете Дом, в котором с утра собираются дети.</vt:lpstr>
      <vt:lpstr> Новобурейский историко-краеведческий музей Экспозиции Новобурейского историко-краеведческого музея рассказывает о истории поселка и жителей. Представлена история предприятий: крановый завод, ГЭС, промкомбинат, леспромхоз, лесхоз, ж/д транспорт.  </vt:lpstr>
      <vt:lpstr>Стадион «Стимул»</vt:lpstr>
      <vt:lpstr>Памяник </vt:lpstr>
      <vt:lpstr>Ледовая арена «Снежная королева»  </vt:lpstr>
      <vt:lpstr>Слайд 8</vt:lpstr>
      <vt:lpstr>Школы поселка</vt:lpstr>
      <vt:lpstr>Река Бурея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дошкольное образовательное бюджетное учреждение Новобурейский детский сад «Искорка» 676720, Амурская область, Бурейский округ , пгт. Новобурейский, ул. Пионерская,13 тел.8(41634) 21 – 480    e – mail: ds5nb@mail.ru </dc:title>
  <dc:creator>marya</dc:creator>
  <cp:lastModifiedBy>marya</cp:lastModifiedBy>
  <cp:revision>19</cp:revision>
  <dcterms:created xsi:type="dcterms:W3CDTF">2022-02-08T01:47:11Z</dcterms:created>
  <dcterms:modified xsi:type="dcterms:W3CDTF">2022-02-08T05:29:19Z</dcterms:modified>
</cp:coreProperties>
</file>