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8AD91-02DC-4C68-BE61-41173FFF5EEC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97FC-C0F5-48D4-837C-8C6215482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484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8AD91-02DC-4C68-BE61-41173FFF5EEC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97FC-C0F5-48D4-837C-8C6215482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578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8AD91-02DC-4C68-BE61-41173FFF5EEC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97FC-C0F5-48D4-837C-8C621548234B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7620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8AD91-02DC-4C68-BE61-41173FFF5EEC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97FC-C0F5-48D4-837C-8C6215482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3604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8AD91-02DC-4C68-BE61-41173FFF5EEC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97FC-C0F5-48D4-837C-8C621548234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515625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8AD91-02DC-4C68-BE61-41173FFF5EEC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97FC-C0F5-48D4-837C-8C6215482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792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8AD91-02DC-4C68-BE61-41173FFF5EEC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97FC-C0F5-48D4-837C-8C6215482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196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8AD91-02DC-4C68-BE61-41173FFF5EEC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97FC-C0F5-48D4-837C-8C6215482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430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8AD91-02DC-4C68-BE61-41173FFF5EEC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97FC-C0F5-48D4-837C-8C6215482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537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8AD91-02DC-4C68-BE61-41173FFF5EEC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97FC-C0F5-48D4-837C-8C6215482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054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8AD91-02DC-4C68-BE61-41173FFF5EEC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97FC-C0F5-48D4-837C-8C6215482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756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8AD91-02DC-4C68-BE61-41173FFF5EEC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97FC-C0F5-48D4-837C-8C6215482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886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8AD91-02DC-4C68-BE61-41173FFF5EEC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97FC-C0F5-48D4-837C-8C6215482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514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8AD91-02DC-4C68-BE61-41173FFF5EEC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97FC-C0F5-48D4-837C-8C6215482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124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8AD91-02DC-4C68-BE61-41173FFF5EEC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97FC-C0F5-48D4-837C-8C6215482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863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8AD91-02DC-4C68-BE61-41173FFF5EEC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97FC-C0F5-48D4-837C-8C6215482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14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68AD91-02DC-4C68-BE61-41173FFF5EEC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0DE97FC-C0F5-48D4-837C-8C62154823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180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Распространенные и нераспространенные предложения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02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Запиши в тетрадь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600" dirty="0" smtClean="0"/>
              <a:t>Стояла зима. Летели снежинки. Солнце не было. Было холодно. Лежали сугробы.</a:t>
            </a:r>
          </a:p>
          <a:p>
            <a:r>
              <a:rPr lang="ru-RU" sz="3600" dirty="0" smtClean="0"/>
              <a:t>Я очень расстроилась и сказала об этом ученику, а он не понял, почему я огорчилась.</a:t>
            </a:r>
          </a:p>
          <a:p>
            <a:r>
              <a:rPr lang="ru-RU" sz="3600" dirty="0" smtClean="0"/>
              <a:t>Может вы подскажете?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13834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3479" y="21621"/>
            <a:ext cx="9115172" cy="6836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739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Висят (какие?) сосульки.</a:t>
            </a:r>
          </a:p>
          <a:p>
            <a:pPr algn="ctr"/>
            <a:r>
              <a:rPr lang="ru-RU" sz="3200" dirty="0" smtClean="0"/>
              <a:t>(Как? Откуда?) падает снег.</a:t>
            </a:r>
          </a:p>
          <a:p>
            <a:pPr algn="ctr"/>
            <a:r>
              <a:rPr lang="ru-RU" sz="3200" dirty="0" smtClean="0"/>
              <a:t>Воет (где? Как?) ветер.</a:t>
            </a:r>
          </a:p>
          <a:p>
            <a:pPr algn="ctr"/>
            <a:r>
              <a:rPr lang="ru-RU" sz="3200" dirty="0" smtClean="0"/>
              <a:t>(Когда?) выглянуло солнце.</a:t>
            </a:r>
          </a:p>
          <a:p>
            <a:pPr algn="ctr"/>
            <a:r>
              <a:rPr lang="ru-RU" sz="3200" dirty="0" smtClean="0"/>
              <a:t>(Какие?) лучи озарили (какую?) землю.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53580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Микрофон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51385" y="1798330"/>
            <a:ext cx="624407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575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3221" y="66509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Выборочный диктант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069" y="1173707"/>
            <a:ext cx="11859904" cy="532262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/>
              <a:t>Я сидел на корме. Передо мной лежала река, а за нею — Каменный остров, над которым все выше и выше поднималось утреннее солнце. Густая зеленая грива висела над низким отлогим берегом. Сквозь яркую свежую листву виднелись отсюда какие-то домики, какая-то беседка с белыми круглыми колоннами, а за ними... Но нет, там ничего не было и не могло быть. Мирная жизнь спокойно, как река, текла на этой цветущей земле. Легкий дымок клубился над пестрыми дачными домиками. Чешуйчатые рыбачьи сети сушились, растянутые на берегу. Белая чайка летала. И было очень тихо. И в лодке у нас тоже почему-то стало тише, только весла мерно стучали в уключинах да за бортом так же мерно и неторопливо плескалась вода.</a:t>
            </a:r>
          </a:p>
        </p:txBody>
      </p:sp>
    </p:spTree>
    <p:extLst>
      <p:ext uri="{BB962C8B-B14F-4D97-AF65-F5344CB8AC3E}">
        <p14:creationId xmlns:p14="http://schemas.microsoft.com/office/powerpoint/2010/main" val="3058302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и по запросу молодец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771" y="0"/>
            <a:ext cx="6820457" cy="682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207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</TotalTime>
  <Words>220</Words>
  <Application>Microsoft Office PowerPoint</Application>
  <PresentationFormat>Широкоэкранный</PresentationFormat>
  <Paragraphs>13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Trebuchet MS</vt:lpstr>
      <vt:lpstr>Wingdings 3</vt:lpstr>
      <vt:lpstr>Грань</vt:lpstr>
      <vt:lpstr>Распространенные и нераспространенные предложения</vt:lpstr>
      <vt:lpstr>Запиши в тетрадь</vt:lpstr>
      <vt:lpstr>Презентация PowerPoint</vt:lpstr>
      <vt:lpstr>Презентация PowerPoint</vt:lpstr>
      <vt:lpstr>Микрофон</vt:lpstr>
      <vt:lpstr>Выборочный диктант 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Распространенные и нераспространенные предложения</dc:title>
  <dc:creator>Первый</dc:creator>
  <cp:lastModifiedBy>Первый</cp:lastModifiedBy>
  <cp:revision>2</cp:revision>
  <dcterms:created xsi:type="dcterms:W3CDTF">2019-10-15T17:32:24Z</dcterms:created>
  <dcterms:modified xsi:type="dcterms:W3CDTF">2019-10-15T17:36:58Z</dcterms:modified>
</cp:coreProperties>
</file>