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4" r:id="rId4"/>
    <p:sldId id="269" r:id="rId5"/>
    <p:sldId id="270" r:id="rId6"/>
    <p:sldId id="262" r:id="rId7"/>
    <p:sldId id="263" r:id="rId8"/>
    <p:sldId id="261" r:id="rId9"/>
    <p:sldId id="260" r:id="rId10"/>
    <p:sldId id="259" r:id="rId11"/>
    <p:sldId id="258" r:id="rId12"/>
    <p:sldId id="257" r:id="rId13"/>
    <p:sldId id="256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664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58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813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2552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991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1552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788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1119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6476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9613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5857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029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6850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29165-D0F9-4848-8244-ADFFC6A817D7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CDBFD-6C17-4FE8-B154-4E1726F654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745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7950" y="31564"/>
            <a:ext cx="10169150" cy="6826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94375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65198" y="161925"/>
            <a:ext cx="1490287" cy="2151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912" y="1017889"/>
            <a:ext cx="7543800" cy="1325563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07000"/>
              </a:lnSpc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Науменко Николай Анатольевич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1967-1986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838" y="215720"/>
            <a:ext cx="3009900" cy="35295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08225" y="365125"/>
            <a:ext cx="1596275" cy="15613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9302" y="5559202"/>
            <a:ext cx="10465198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(посмертно), медалью «Воину- интернационалисту от благодарного афганского народа»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54871" y="3796509"/>
            <a:ext cx="359131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(с. Пузево </a:t>
            </a:r>
          </a:p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Бутурлиновского р-на)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84998" y="2343452"/>
            <a:ext cx="80387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Воин-интернационалист в составе ограниченного контингента советских войск в Афганистане, младший сержант, командир сапёрного отделения.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Республике Афганистан с 28 октября 1985 года. Службу проходил в батальоне специального минирования 45-го инженерно-саперного полка (в/ч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88870, город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Чарикар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Принял участие в 14 боевых операциях.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3666581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65198" y="161925"/>
            <a:ext cx="1490287" cy="2151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0" y="906669"/>
            <a:ext cx="5782425" cy="1325563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Василяускас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Евгений Генрихович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1967-1987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5600" y="365125"/>
            <a:ext cx="2908300" cy="44663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4425" y="365125"/>
            <a:ext cx="1596275" cy="15613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02000" y="2215961"/>
            <a:ext cx="86534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Inter"/>
              </a:rPr>
              <a:t> 	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Воин-интернационалист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составе ограниченного контингента советских войск в Афганистане, младший сержант, пулемётчик.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Афганистан с ноября 1986 года. Службу проходил в 70-й гвардейской отдельной мотострелковой бригаде (в/ч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71176, город Кандагар). Принимал участие в 7 боевых операциях и 23 сопровождениях колонн. В районе населённого пункта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Махаджири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обстреле позиций советских войск был смертельно ранен в голову.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450850" y="4837682"/>
            <a:ext cx="3733800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род. с. Сериково </a:t>
            </a:r>
          </a:p>
          <a:p>
            <a:pPr indent="450215" algn="ctr">
              <a:lnSpc>
                <a:spcPct val="107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Бутурлиновского р-на)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5600" y="5741244"/>
            <a:ext cx="11188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(посмертно), медалью «Воину- интернационалисту от благодарного афганского народа»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82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65198" y="161925"/>
            <a:ext cx="1490287" cy="2151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0384" y="818221"/>
            <a:ext cx="5424265" cy="1325563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Павленко Сергей Иванович</a:t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1967-1987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22" r="4322" b="6796"/>
          <a:stretch/>
        </p:blipFill>
        <p:spPr>
          <a:xfrm>
            <a:off x="292905" y="173915"/>
            <a:ext cx="3254573" cy="45389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55462" y="348923"/>
            <a:ext cx="1596275" cy="15613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00501" y="2345959"/>
            <a:ext cx="79549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Inter"/>
              </a:rPr>
              <a:t> 	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Воин-интернационалист в составе ограниченного контингента советских войск в Афганистане, рядовой, старший водитель-заряжающий реактивной батареи.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Афганистан с августа 1986 года. Служил в 70-й гвардейской отдельной мотострелковой бригаде (в/ч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71176, город Кандагар). Погиб во время обстрела сторожевой заставы в районе населённого пункта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Махаджири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712869"/>
            <a:ext cx="384038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(род. с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Верхне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–Архангельское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Бутурлиновского р-на)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9285" y="5795188"/>
            <a:ext cx="11061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(посмертно), медалью «Воину- интернационалисту от благодарного афганского народа»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514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37751" y="192910"/>
            <a:ext cx="1490287" cy="21511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57" y="165986"/>
            <a:ext cx="3499773" cy="43561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22614" y="347894"/>
            <a:ext cx="6448165" cy="2220884"/>
          </a:xfrm>
        </p:spPr>
        <p:txBody>
          <a:bodyPr>
            <a:normAutofit/>
          </a:bodyPr>
          <a:lstStyle/>
          <a:p>
            <a:pPr indent="450215">
              <a:lnSpc>
                <a:spcPct val="107000"/>
              </a:lnSpc>
            </a:pPr>
            <a:r>
              <a:rPr lang="ru-RU" sz="43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Винников </a:t>
            </a:r>
          </a:p>
          <a:p>
            <a:pPr indent="450215">
              <a:lnSpc>
                <a:spcPct val="107000"/>
              </a:lnSpc>
            </a:pPr>
            <a:r>
              <a:rPr lang="ru-RU" sz="43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Павел Николаевич</a:t>
            </a:r>
            <a:endParaRPr lang="ru-RU" sz="43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</a:pP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1968-1988</a:t>
            </a:r>
            <a:endParaRPr lang="ru-RU" sz="28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93214" y="328206"/>
            <a:ext cx="1596275" cy="15613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245457" y="4615536"/>
            <a:ext cx="4195157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>
              <a:lnSpc>
                <a:spcPct val="107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(род. с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Тулучеевка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215" algn="ctr">
              <a:lnSpc>
                <a:spcPct val="107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Бутурлиновского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р-на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3037" y="5712953"/>
            <a:ext cx="9258314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>
              <a:lnSpc>
                <a:spcPct val="1070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(посмертно), медалью «Воину- интернационалисту от благодарного афганского народа»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2900" y="2764240"/>
            <a:ext cx="80391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Воин-интернационалист в составе ограниченного контингента советских войск в Афганистане, рядовой, регулировщик.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Афганистан с 05 января 1988 года. Служил в 1084-м отдельном дорожно-комендантском батальоне 40-й общевойсковой армии (в/ч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25564, населённый пункт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Айбак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11601376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494" y="11849"/>
            <a:ext cx="6019800" cy="50958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419850" cy="3943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8327" y="0"/>
            <a:ext cx="5998693" cy="3821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50342">
            <a:off x="6232259" y="1442041"/>
            <a:ext cx="4699336" cy="31985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43175">
            <a:off x="38585" y="3524646"/>
            <a:ext cx="4018516" cy="3236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6232" y="3829139"/>
            <a:ext cx="5128578" cy="302886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 rot="820823">
            <a:off x="986042" y="1156429"/>
            <a:ext cx="5047847" cy="28067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248449">
            <a:off x="9097186" y="3923681"/>
            <a:ext cx="2943821" cy="283977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09416" y="11849"/>
            <a:ext cx="6143861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Живым - жить. И помнить...</a:t>
            </a:r>
            <a:endParaRPr lang="ru-RU" sz="3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6682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037" y="-19565"/>
            <a:ext cx="9811275" cy="679435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67331" y="697288"/>
            <a:ext cx="5428669" cy="29551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5818" y="0"/>
            <a:ext cx="3395950" cy="67308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29506" y="4290170"/>
            <a:ext cx="4593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Получают мальчики повестки,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уходят мальчики служить.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Есть обязанность у них такая: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От врага Отчизну защитить.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Юноши России присягают,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Клятву перед знаменем дают.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Юноши пока еще не знают,</a:t>
            </a:r>
            <a:endParaRPr lang="ru-RU" b="1" dirty="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домой они не все придут</a:t>
            </a: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182770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93027"/>
            <a:ext cx="6982220" cy="3564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30" y="0"/>
            <a:ext cx="6991350" cy="4381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1400" y="2286000"/>
            <a:ext cx="10236200" cy="1314451"/>
          </a:xfrm>
        </p:spPr>
        <p:txBody>
          <a:bodyPr/>
          <a:lstStyle/>
          <a:p>
            <a:r>
              <a:rPr lang="ru-RU" dirty="0" err="1" smtClean="0"/>
              <a:t>Письмп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1194" y="2383390"/>
            <a:ext cx="6657975" cy="444817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758085" y="4389438"/>
            <a:ext cx="12489260" cy="21463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7200" b="1" dirty="0" smtClean="0">
                <a:solidFill>
                  <a:srgbClr val="C00000"/>
                </a:solidFill>
              </a:rPr>
              <a:t>Письма из</a:t>
            </a:r>
          </a:p>
          <a:p>
            <a:pPr>
              <a:spcBef>
                <a:spcPts val="0"/>
              </a:spcBef>
            </a:pPr>
            <a:r>
              <a:rPr lang="ru-RU" sz="7200" b="1" dirty="0" smtClean="0">
                <a:solidFill>
                  <a:srgbClr val="C00000"/>
                </a:solidFill>
              </a:rPr>
              <a:t> Афганистана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1919" y="19050"/>
            <a:ext cx="56451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2680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007" y="2983333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год 15 февраля мы отмечаем день памяти воинов – интернационалистов. Это день памяти о россиянах, исполняющих служебный долг за пределами Отечества. Именно в этот день 15 февраля 1989 года, последняя колонна советских войск покинула территорию Афганистана.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8830" y="323492"/>
            <a:ext cx="109728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3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43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эту войну прошло 550 тысяч советских солдат и офицеров. </a:t>
            </a:r>
            <a:endParaRPr lang="ru-RU" sz="43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3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Воронежской области не вернулось домой 158 солдат, 2 из них пропали без вести.</a:t>
            </a:r>
            <a:endParaRPr lang="ru-RU" sz="43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3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Бутурлиновского </a:t>
            </a:r>
            <a:r>
              <a:rPr lang="ru-RU" sz="43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района погибло </a:t>
            </a:r>
            <a:r>
              <a:rPr lang="ru-RU" sz="43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солдат.</a:t>
            </a:r>
          </a:p>
          <a:p>
            <a:pPr>
              <a:buNone/>
            </a:pPr>
            <a:r>
              <a:rPr lang="ru-RU" sz="43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Вспомним всех поименно!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25513" y="161925"/>
            <a:ext cx="1490287" cy="2151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9314" y="987488"/>
            <a:ext cx="5401426" cy="1325563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Казьмин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Сергей Павлович</a:t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1958-1980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6798" y="161925"/>
            <a:ext cx="3105778" cy="4625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28412" y="456796"/>
            <a:ext cx="1596275" cy="15613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6798" y="5565185"/>
            <a:ext cx="107174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(посмертно), медалью «Воину- интернационалисту от благодарного афганского народа»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3800" y="2443737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Воин-интернационалист в составе ограниченного контингента советских войск в Афганистане, ефрейтор, механик по авиационному вооружению.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Афганистан - с декабря 1979 года. Службу проходил в 115-м гвардейском истребительном авиационном полку (в/ч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95962, город Кандагар). Принимал участие в подготовке авиационного вооружения к боевому применению. Погиб при отражении нападения на аэродром.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5837" y="4797519"/>
            <a:ext cx="29077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(с. Клёповка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Бутурлиновского р-на)</a:t>
            </a:r>
          </a:p>
        </p:txBody>
      </p:sp>
    </p:spTree>
    <p:extLst>
      <p:ext uri="{BB962C8B-B14F-4D97-AF65-F5344CB8AC3E}">
        <p14:creationId xmlns:p14="http://schemas.microsoft.com/office/powerpoint/2010/main" xmlns="" val="688653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894164"/>
            <a:ext cx="6883400" cy="1143000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Тульников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Юрий Алексеевич</a:t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1961-1981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400" y="163106"/>
            <a:ext cx="3149600" cy="4685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16325" y="163106"/>
            <a:ext cx="1596275" cy="15613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21462" y="2273249"/>
            <a:ext cx="82911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Воин-интернационалист в составе ограниченного контингента советских войск в Афганистане, младший сержант, старший водитель.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Афганистан с декабря 1980 года, по другим данным, с осени 1981 года. Служил в 134-м отдельном автомобильном батальоне 59-й бригады материального обеспечения (в/ч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21231, город Пули-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Хумри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город Баграм). Погиб на пути из Пули-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Хумри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Кабул в районе населённого пункта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Сансулак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результате обстрела колонны.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4959921"/>
            <a:ext cx="3276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Клёповка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Бутурлиновского р-на)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9400" y="6192162"/>
            <a:ext cx="876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422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1157" y="783150"/>
            <a:ext cx="6159500" cy="1325563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Гончаров Владимир Петрович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1963-1984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699" y="378374"/>
            <a:ext cx="2619720" cy="38631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8998" y="182919"/>
            <a:ext cx="1490287" cy="21511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0357" y="365125"/>
            <a:ext cx="1596275" cy="15613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79059" y="2269562"/>
            <a:ext cx="90551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Inter"/>
              </a:rPr>
              <a:t>	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Воин-интернационалист в составе ограниченного контингента советских войск в Афганистане, рядовой, водитель.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Афганистан с июня 1982 года. Службу проходил в 134-м отдельном автомобильном батальоне 59-й бригады материального обеспечения (в/ч </a:t>
            </a:r>
            <a:r>
              <a:rPr lang="ru-RU" sz="2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21231, город Баграм). В составе подразделения 118 раз совершал рейсы по наиболее опасным маршрутам в Джелалабад, Газни, </a:t>
            </a:r>
            <a:r>
              <a:rPr lang="ru-RU" sz="2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Гардез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перевез свыше 950 тонн топлива, 11 раз участвовал в отражении нападения противника на колонну. Погиб во время обстрела колонны топливозаправщиков, возвращавшихся из Джелалабада в Кабул.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19740" y="4270557"/>
            <a:ext cx="3140420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(с. Нижний Кисляй Бутурлиновского р-на)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7098" y="5747437"/>
            <a:ext cx="118870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(посмертно), медалью «Воину- интернационалисту от благодарного афганского народа»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965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413" y="1083340"/>
            <a:ext cx="10972800" cy="1143000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Севастьянов </a:t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Алексей Иванович</a:t>
            </a:r>
            <a:b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1965-1984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313" y="658641"/>
            <a:ext cx="3289300" cy="3854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16325" y="163106"/>
            <a:ext cx="1596275" cy="15613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11601" y="2226340"/>
            <a:ext cx="8128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Воин-интернационалист в составе ограниченного контингента советских войск в Афганистане, ефрейтор, водитель.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Республике Афганистан с 01 августа 1983 года. Службу проходил в в/ч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26190 (город Кабул). Во время несения караульной службы из-за безответственного и халатного обращения с орудием сослуживца был ранен, от полученной раны скончался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9043" y="4626017"/>
            <a:ext cx="3081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(род. с. Козловка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Бутурлиновского р-на)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300" y="565577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 (посмертно)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1128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3" id="{D9244D88-496B-4F56-A496-68A48AA5A7A7}" vid="{30C7F549-2ECC-42DE-803B-2FC008DCA8B3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</TotalTime>
  <Words>334</Words>
  <Application>Microsoft Office PowerPoint</Application>
  <PresentationFormat>Произвольный</PresentationFormat>
  <Paragraphs>67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Тема3</vt:lpstr>
      <vt:lpstr>Слайд 1</vt:lpstr>
      <vt:lpstr>Слайд 2</vt:lpstr>
      <vt:lpstr>Письмп</vt:lpstr>
      <vt:lpstr>Каждый год 15 февраля мы отмечаем день памяти воинов – интернационалистов. Это день памяти о россиянах, исполняющих служебный долг за пределами Отечества. Именно в этот день 15 февраля 1989 года, последняя колонна советских войск покинула территорию Афганистана.  </vt:lpstr>
      <vt:lpstr>Слайд 5</vt:lpstr>
      <vt:lpstr>Казьмин  Сергей Павлович 1958-1980 </vt:lpstr>
      <vt:lpstr>Тульников Юрий Алексеевич 1961-1981 </vt:lpstr>
      <vt:lpstr>Гончаров Владимир Петрович 1963-1984  </vt:lpstr>
      <vt:lpstr>Севастьянов  Алексей Иванович 1965-1984 </vt:lpstr>
      <vt:lpstr>Науменко Николай Анатольевич 1967-1986 </vt:lpstr>
      <vt:lpstr>Василяускас Евгений Генрихович 1967-1987 </vt:lpstr>
      <vt:lpstr>  Павленко Сергей Иванович 1967-1987  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User</cp:lastModifiedBy>
  <cp:revision>37</cp:revision>
  <dcterms:created xsi:type="dcterms:W3CDTF">2022-02-13T09:40:48Z</dcterms:created>
  <dcterms:modified xsi:type="dcterms:W3CDTF">2022-02-15T05:43:39Z</dcterms:modified>
</cp:coreProperties>
</file>