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>
        <p:scale>
          <a:sx n="60" d="100"/>
          <a:sy n="60" d="100"/>
        </p:scale>
        <p:origin x="566" y="-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B7E3EA-4DC6-4115-BB6A-495BA0FEAE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52C6EE7-BF9B-4D3B-B66C-710F662C55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41E86DB-62DD-4085-81B3-A18797DD1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7E789-B594-46A3-9A44-9AF39DD9451F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10BB8F0-6BD0-4113-9F7F-8D893F215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C86B942-3627-4601-96ED-DBC50E153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97508-D953-49E2-8B8A-A42168CBF9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37353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738331-9BF2-44DF-A193-F302E9A139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344D451-1021-499A-A97D-EAA587B8A8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CDE28A6-9B15-42F1-A0A1-D5EE621C3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7E789-B594-46A3-9A44-9AF39DD9451F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D2A0520-CA7F-4471-977B-5A5289B3C6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A964DFB-B8C0-462C-8095-091F126B44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97508-D953-49E2-8B8A-A42168CBF9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5991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7230873-B639-4577-877A-4AC46830632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6F4A90C-47F4-4244-95EF-FFE21CC5FE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38E8B99-1442-4C9B-A430-09145A6025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7E789-B594-46A3-9A44-9AF39DD9451F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9CC9DBC-5D6B-46D1-86EF-C2CE6478C7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D5C9B12-0261-424C-A97E-45C30769F1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97508-D953-49E2-8B8A-A42168CBF9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57757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54EB9A-5406-468E-9D56-383822A6B5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EE6A826-6046-4600-818F-400614B634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A98415C-F5EA-413C-A2DD-03BFDD0CFC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7E789-B594-46A3-9A44-9AF39DD9451F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D95C267-771B-4702-868F-9DF517D025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C4796CC-3B88-4661-91D7-B17C1B0A22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97508-D953-49E2-8B8A-A42168CBF9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35909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501A43-EED1-40D3-8F61-E8D4E62B81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D8477A3-4B53-4670-94ED-E384B3FB27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523546D-B318-4ABC-A8CD-46BE25345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7E789-B594-46A3-9A44-9AF39DD9451F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7577D98-20C0-473E-857A-0675B89C53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903EFDE-230C-495F-81E3-94EDC23E64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97508-D953-49E2-8B8A-A42168CBF9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1279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6E896E-E091-46FD-8754-CFFC24B567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6BAC82F-D3C0-4D86-A10F-DE1F1D163DC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70A0818-B394-4518-9AED-2248FFB0D3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F635475-8FBA-4011-B18B-EE1D3E22B0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7E789-B594-46A3-9A44-9AF39DD9451F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CCA4D20-C3C9-487F-91C7-2D83428B3D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9000BC7-C509-4B8D-A57D-477BE62B07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97508-D953-49E2-8B8A-A42168CBF9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72781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BD0F6D-62CC-4756-A2D6-464472FE0D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F7299BB-0805-43B1-9279-F14BB07366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9EC528A-C3F6-4A01-ABFC-DAAE39ED24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E47ED49-531D-4D01-8676-FFB9A3ACDF0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6352C8A-BB50-4A47-A606-D1C8DFAF059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1E0D2C5-BF8C-4907-9C91-353DBF754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7E789-B594-46A3-9A44-9AF39DD9451F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F2A089E5-7D2B-4108-B1F0-47E4D65339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0CFCC3DE-E668-4975-8E5C-8D61E7775C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97508-D953-49E2-8B8A-A42168CBF9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61013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49258D-AF66-4EFC-BFB9-FA0176FD4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DE12015-CC1D-4E25-BB6E-87C5DAC7FD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7E789-B594-46A3-9A44-9AF39DD9451F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7C44EDF-9EB6-4EFF-849B-DB6BE8B997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148ABAF-0DE6-4777-92C2-7902E120AF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97508-D953-49E2-8B8A-A42168CBF9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6142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F54BFA17-C4A2-4A36-A637-4585F3508A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7E789-B594-46A3-9A44-9AF39DD9451F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191A898-2E99-44EA-B4AE-AD9AA96C34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6FF4C1C-10AF-49F3-8DB7-68D1D37F8A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97508-D953-49E2-8B8A-A42168CBF9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8886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724F76-AE1F-4590-AFC9-01BDCD94A1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797CF7A-8657-4117-B717-D48C5910C0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8F67AF3-4F23-45DE-B9E6-1375A8D6DB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933B848-1F19-45D1-9FD9-99DC151FE3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7E789-B594-46A3-9A44-9AF39DD9451F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3585EF2-ACA2-40DF-8381-7AB1583EA5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5D3D07E-4F96-4CF6-9927-5D0F974E6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97508-D953-49E2-8B8A-A42168CBF9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1362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3CFC9F-14FE-478F-BB6C-7FF92FA3B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47B9D3B-E008-426C-B158-322CEFD97DF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8212291-128A-4BD9-B319-D2F5D1081E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2F7E624-569C-4A79-8150-EC3015668D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7E789-B594-46A3-9A44-9AF39DD9451F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A41880E-4B46-43C8-BCA8-4501C1933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E744803-D45B-4D04-9A3C-8DA8BA0982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97508-D953-49E2-8B8A-A42168CBF9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5610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808CCD-67C2-4817-97B8-C87F010C96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0B58A8E-30EC-498E-B410-34FEC24C0A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279168F-5DDE-49D1-8E7A-170E36203EA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87E789-B594-46A3-9A44-9AF39DD9451F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F19AF18-B611-49AD-B052-E1613BE776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5722BE2-20CC-45E4-801C-409231615E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397508-D953-49E2-8B8A-A42168CBF9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1192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EA06D7-C80E-4ED8-965E-9C0B899EA14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800" dirty="0"/>
              <a:t>Современные неологизмы и их группы по сфере употребления и стилистической окраске</a:t>
            </a:r>
            <a:r>
              <a:rPr lang="ru-RU" dirty="0"/>
              <a:t>.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F810D7B-2762-4913-8E63-7215445AE46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Девятнадцатое ноября.</a:t>
            </a:r>
          </a:p>
          <a:p>
            <a:r>
              <a:rPr lang="ru-RU" dirty="0"/>
              <a:t>Классная работа.</a:t>
            </a:r>
          </a:p>
        </p:txBody>
      </p:sp>
    </p:spTree>
    <p:extLst>
      <p:ext uri="{BB962C8B-B14F-4D97-AF65-F5344CB8AC3E}">
        <p14:creationId xmlns:p14="http://schemas.microsoft.com/office/powerpoint/2010/main" val="30699904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F41C8F-76D5-46E5-833C-0305147949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815BB80-3AF1-456B-BEC7-6A5FBE17C3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Словообразовательные неологизмы - новые слова, образованные из собственных ресурсов с помощью основных способов морфологического словообразования, принятых в русском языке.</a:t>
            </a:r>
          </a:p>
          <a:p>
            <a:r>
              <a:rPr lang="ru-RU" dirty="0"/>
              <a:t>В русском языке есть следующие способы образования: суффиксальный, приставочный, приставочно-суффиксальный, </a:t>
            </a:r>
            <a:r>
              <a:rPr lang="ru-RU" dirty="0" err="1"/>
              <a:t>бессуффиксальный</a:t>
            </a:r>
            <a:r>
              <a:rPr lang="ru-RU" dirty="0"/>
              <a:t>, сложением основ, сложением букв, сложением звуков.</a:t>
            </a:r>
          </a:p>
        </p:txBody>
      </p:sp>
    </p:spTree>
    <p:extLst>
      <p:ext uri="{BB962C8B-B14F-4D97-AF65-F5344CB8AC3E}">
        <p14:creationId xmlns:p14="http://schemas.microsoft.com/office/powerpoint/2010/main" val="26152535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1E48D28A-9856-48C1-8D20-3CB7C6F3BB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5126" y="484909"/>
            <a:ext cx="10508673" cy="5692054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57. Прочитайте словообразовательные неологизмы, охарактеризуйте их значения и проанализируйте с точки зрения способов образования. </a:t>
            </a:r>
          </a:p>
          <a:p>
            <a:pPr marL="0" indent="0">
              <a:buNone/>
            </a:pPr>
            <a:endParaRPr lang="ru-RU" b="1" dirty="0"/>
          </a:p>
          <a:p>
            <a:r>
              <a:rPr lang="ru-RU" dirty="0"/>
              <a:t>ЕГЭ, мультимедийный, онлайновый, сноубордист, МЧС, эмчеэсовец, проправительственный, СМС-голосование, посткоммунистический, </a:t>
            </a:r>
            <a:r>
              <a:rPr lang="ru-RU" dirty="0" err="1"/>
              <a:t>турсайт</a:t>
            </a:r>
            <a:r>
              <a:rPr lang="ru-RU" dirty="0"/>
              <a:t>, </a:t>
            </a:r>
            <a:r>
              <a:rPr lang="ru-RU" dirty="0" err="1"/>
              <a:t>доперестроечный</a:t>
            </a:r>
            <a:r>
              <a:rPr lang="ru-RU" dirty="0"/>
              <a:t>, юнармеец, рекламодатель, ОГЭ, форумчанин, админ (администратор), антикафе, онлайн-олимпиада, тин (тинейджер), </a:t>
            </a:r>
            <a:r>
              <a:rPr lang="ru-RU" dirty="0" err="1"/>
              <a:t>восьмизальник</a:t>
            </a:r>
            <a:r>
              <a:rPr lang="ru-RU" dirty="0"/>
              <a:t>, безвизовый, бюджетник, туроператор.</a:t>
            </a:r>
          </a:p>
        </p:txBody>
      </p:sp>
    </p:spTree>
    <p:extLst>
      <p:ext uri="{BB962C8B-B14F-4D97-AF65-F5344CB8AC3E}">
        <p14:creationId xmlns:p14="http://schemas.microsoft.com/office/powerpoint/2010/main" val="32843892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1B900D-27C4-442F-934C-EA56632C9D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Ответы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FD94DC2-A91A-4270-8FB0-85DFFCFA9D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946" y="1454726"/>
            <a:ext cx="10958946" cy="5209309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/>
              <a:t>ЕГЭ – сложение начальных букв </a:t>
            </a:r>
          </a:p>
          <a:p>
            <a:pPr marL="0" indent="0">
              <a:buNone/>
            </a:pPr>
            <a:r>
              <a:rPr lang="ru-RU" dirty="0"/>
              <a:t>мультимедийный - суффиксальный </a:t>
            </a:r>
          </a:p>
          <a:p>
            <a:pPr marL="0" indent="0">
              <a:buNone/>
            </a:pPr>
            <a:r>
              <a:rPr lang="ru-RU" dirty="0"/>
              <a:t>онлайновый - суффиксальный </a:t>
            </a:r>
          </a:p>
          <a:p>
            <a:pPr marL="0" indent="0">
              <a:buNone/>
            </a:pPr>
            <a:r>
              <a:rPr lang="ru-RU" dirty="0"/>
              <a:t>сноубордист - суффиксальный </a:t>
            </a:r>
          </a:p>
          <a:p>
            <a:pPr marL="0" indent="0">
              <a:buNone/>
            </a:pPr>
            <a:r>
              <a:rPr lang="ru-RU" dirty="0"/>
              <a:t>МЧС – сложение начальных звуков </a:t>
            </a:r>
          </a:p>
          <a:p>
            <a:pPr marL="0" indent="0">
              <a:buNone/>
            </a:pPr>
            <a:r>
              <a:rPr lang="ru-RU" dirty="0"/>
              <a:t>эмчеэсовец – смешанный способ </a:t>
            </a:r>
          </a:p>
          <a:p>
            <a:pPr marL="0" indent="0">
              <a:buNone/>
            </a:pPr>
            <a:r>
              <a:rPr lang="ru-RU" dirty="0"/>
              <a:t>проправительственный - приставочный СМС-голосование – смешанный способ посткоммунистический - приставочный </a:t>
            </a:r>
            <a:r>
              <a:rPr lang="ru-RU" dirty="0" err="1"/>
              <a:t>турсайт</a:t>
            </a:r>
            <a:r>
              <a:rPr lang="ru-RU" dirty="0"/>
              <a:t> – сложение основ без соединительных гласных </a:t>
            </a:r>
            <a:r>
              <a:rPr lang="ru-RU" dirty="0" err="1"/>
              <a:t>доперестроечный</a:t>
            </a:r>
            <a:r>
              <a:rPr lang="ru-RU" dirty="0"/>
              <a:t> - приставочный юнармеец - сложение основ без соединительных гласных рекламодатель - суффиксальный ОГЭ - сложение начальных букв форумчанин - суффиксальный админ (администратор) - </a:t>
            </a:r>
            <a:r>
              <a:rPr lang="ru-RU" dirty="0" err="1"/>
              <a:t>бессуффиксальный</a:t>
            </a:r>
            <a:r>
              <a:rPr lang="ru-RU" dirty="0"/>
              <a:t> антикафе2 - приставочный онлайн-олимпиада – сложение целых слов тин (тинейджер) - </a:t>
            </a:r>
            <a:r>
              <a:rPr lang="ru-RU" dirty="0" err="1"/>
              <a:t>бессуффиксальный</a:t>
            </a:r>
            <a:r>
              <a:rPr lang="ru-RU" dirty="0"/>
              <a:t> </a:t>
            </a:r>
            <a:r>
              <a:rPr lang="ru-RU" dirty="0" err="1"/>
              <a:t>восьмизальник</a:t>
            </a:r>
            <a:r>
              <a:rPr lang="ru-RU" dirty="0"/>
              <a:t> - суффиксальный безвизовый - приставочный бюджетник - суффиксальный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46390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964A86-CC20-4F42-8CB1-4A9FD6609B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Из истории языка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FE10031-90D1-46E4-8FE4-EFF345B8D4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Слово </a:t>
            </a:r>
            <a:r>
              <a:rPr lang="ru-RU" b="1" i="1" dirty="0"/>
              <a:t>антикафе</a:t>
            </a:r>
            <a:r>
              <a:rPr lang="ru-RU" dirty="0"/>
              <a:t> появилось в русском языке в 2012 году применительно к особому типу общественных заведений, в которых посетители платят только за время пребывания и в которых главным является общение и творческая деятельность по интересам. Синонимами слова антикафе являются его западные прототипы тайм- кафе, тайм-кофейня и тайм-клуб, а также устойчивое словосочетание свободное пространство</a:t>
            </a:r>
          </a:p>
        </p:txBody>
      </p:sp>
    </p:spTree>
    <p:extLst>
      <p:ext uri="{BB962C8B-B14F-4D97-AF65-F5344CB8AC3E}">
        <p14:creationId xmlns:p14="http://schemas.microsoft.com/office/powerpoint/2010/main" val="12798263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4093CCD7-0C0E-41EE-8693-DDEAD55F43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8545" y="221672"/>
            <a:ext cx="11859491" cy="6539345"/>
          </a:xfrm>
        </p:spPr>
        <p:txBody>
          <a:bodyPr>
            <a:normAutofit/>
          </a:bodyPr>
          <a:lstStyle/>
          <a:p>
            <a:pPr marL="514350" indent="-514350">
              <a:buAutoNum type="arabicParenR"/>
            </a:pPr>
            <a:r>
              <a:rPr lang="ru-RU" b="1" dirty="0"/>
              <a:t>Прочитайте новые слова, широко используемые в современном молодёжном интернет-общении, и объясните их значения. В случае затруднения используйте размещённые в Интернете словари молодёжного и компьютерного жаргонов.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i="1" dirty="0"/>
              <a:t>Гуглить, </a:t>
            </a:r>
            <a:r>
              <a:rPr lang="ru-RU" i="1" dirty="0" err="1"/>
              <a:t>твиттить</a:t>
            </a:r>
            <a:r>
              <a:rPr lang="ru-RU" i="1" dirty="0"/>
              <a:t>, чатиться, постить, перепостить, </a:t>
            </a:r>
            <a:r>
              <a:rPr lang="ru-RU" i="1" dirty="0" err="1"/>
              <a:t>запостить</a:t>
            </a:r>
            <a:r>
              <a:rPr lang="ru-RU" i="1" dirty="0"/>
              <a:t>, банить, лайкать, </a:t>
            </a:r>
            <a:r>
              <a:rPr lang="ru-RU" i="1" dirty="0" err="1"/>
              <a:t>коммент</a:t>
            </a:r>
            <a:r>
              <a:rPr lang="ru-RU" i="1" dirty="0"/>
              <a:t>, </a:t>
            </a:r>
            <a:r>
              <a:rPr lang="ru-RU" i="1" dirty="0" err="1"/>
              <a:t>запаролить</a:t>
            </a:r>
            <a:r>
              <a:rPr lang="ru-RU" i="1" dirty="0"/>
              <a:t> (компьютер), </a:t>
            </a:r>
            <a:r>
              <a:rPr lang="ru-RU" i="1" dirty="0" err="1"/>
              <a:t>личка</a:t>
            </a:r>
            <a:r>
              <a:rPr lang="ru-RU" i="1" dirty="0"/>
              <a:t>. </a:t>
            </a:r>
          </a:p>
          <a:p>
            <a:pPr marL="0" indent="0">
              <a:buNone/>
            </a:pPr>
            <a:r>
              <a:rPr lang="ru-RU" dirty="0"/>
              <a:t>2) </a:t>
            </a:r>
            <a:r>
              <a:rPr lang="ru-RU" b="1" dirty="0"/>
              <a:t>Проведите письменный словообразовательный анализ каждого слова и определите способ его образования. Используйте слова для справок. </a:t>
            </a:r>
          </a:p>
          <a:p>
            <a:pPr marL="0" indent="0">
              <a:buNone/>
            </a:pPr>
            <a:r>
              <a:rPr lang="ru-RU" b="1" dirty="0"/>
              <a:t>Слова для справок: </a:t>
            </a:r>
            <a:r>
              <a:rPr lang="ru-RU" dirty="0"/>
              <a:t>чат (</a:t>
            </a:r>
            <a:r>
              <a:rPr lang="ru-RU" dirty="0" err="1"/>
              <a:t>англ</a:t>
            </a:r>
            <a:r>
              <a:rPr lang="ru-RU" dirty="0"/>
              <a:t>, </a:t>
            </a:r>
            <a:r>
              <a:rPr lang="ru-RU" dirty="0" err="1"/>
              <a:t>chatter</a:t>
            </a:r>
            <a:r>
              <a:rPr lang="ru-RU" dirty="0"/>
              <a:t> — «болтать») — средство обмена сообщениями по компьютерной сети в режиме реального времени; пост (в Интернете — от </a:t>
            </a:r>
            <a:r>
              <a:rPr lang="ru-RU" dirty="0" err="1"/>
              <a:t>англ</a:t>
            </a:r>
            <a:r>
              <a:rPr lang="ru-RU" dirty="0"/>
              <a:t>, </a:t>
            </a:r>
            <a:r>
              <a:rPr lang="ru-RU" dirty="0" err="1"/>
              <a:t>to</a:t>
            </a:r>
            <a:r>
              <a:rPr lang="ru-RU" dirty="0"/>
              <a:t> </a:t>
            </a:r>
            <a:r>
              <a:rPr lang="ru-RU" dirty="0" err="1"/>
              <a:t>post</a:t>
            </a:r>
            <a:r>
              <a:rPr lang="ru-RU" dirty="0"/>
              <a:t> — «ссылать», «отправлять») — любая статья и запись на интернет-странице; бан (</a:t>
            </a:r>
            <a:r>
              <a:rPr lang="ru-RU" dirty="0" err="1"/>
              <a:t>англ</a:t>
            </a:r>
            <a:r>
              <a:rPr lang="ru-RU" dirty="0"/>
              <a:t>, </a:t>
            </a:r>
            <a:r>
              <a:rPr lang="ru-RU" dirty="0" err="1"/>
              <a:t>to</a:t>
            </a:r>
            <a:r>
              <a:rPr lang="ru-RU" dirty="0"/>
              <a:t> </a:t>
            </a:r>
            <a:r>
              <a:rPr lang="ru-RU" dirty="0" err="1"/>
              <a:t>ban</a:t>
            </a:r>
            <a:r>
              <a:rPr lang="ru-RU" dirty="0"/>
              <a:t> — «запрещать», «объявлять вне закона») — запрет доступа пользователя к каким-то ресурсам, блокировка сообщений; лайк (</a:t>
            </a:r>
            <a:r>
              <a:rPr lang="ru-RU" dirty="0" err="1"/>
              <a:t>англ</a:t>
            </a:r>
            <a:r>
              <a:rPr lang="ru-RU" dirty="0"/>
              <a:t>, </a:t>
            </a:r>
            <a:r>
              <a:rPr lang="ru-RU" dirty="0" err="1"/>
              <a:t>like</a:t>
            </a:r>
            <a:r>
              <a:rPr lang="ru-RU" dirty="0"/>
              <a:t> — «нравится!») — выражение одобрения в социальных сетях с помощью специальных значков.</a:t>
            </a:r>
          </a:p>
        </p:txBody>
      </p:sp>
    </p:spTree>
    <p:extLst>
      <p:ext uri="{BB962C8B-B14F-4D97-AF65-F5344CB8AC3E}">
        <p14:creationId xmlns:p14="http://schemas.microsoft.com/office/powerpoint/2010/main" val="5678198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9090A972-DEB2-4F28-8B28-FFC2A30C9B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374073"/>
            <a:ext cx="10591800" cy="5802890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/>
              <a:t>Гуглить - искать какую-либо информацию в интернете с помощью поисковика </a:t>
            </a:r>
            <a:r>
              <a:rPr lang="ru-RU" dirty="0" err="1"/>
              <a:t>Google</a:t>
            </a:r>
            <a:r>
              <a:rPr lang="ru-RU" dirty="0"/>
              <a:t> (</a:t>
            </a:r>
            <a:r>
              <a:rPr lang="ru-RU" dirty="0" err="1"/>
              <a:t>суф</a:t>
            </a:r>
            <a:r>
              <a:rPr lang="ru-RU" dirty="0"/>
              <a:t>.). </a:t>
            </a:r>
            <a:r>
              <a:rPr lang="ru-RU" dirty="0" err="1"/>
              <a:t>Твиттить</a:t>
            </a:r>
            <a:r>
              <a:rPr lang="ru-RU" dirty="0"/>
              <a:t> - посылать, публиковать короткое сообщение в социальной сети </a:t>
            </a:r>
            <a:r>
              <a:rPr lang="ru-RU" dirty="0" err="1"/>
              <a:t>Twitter</a:t>
            </a:r>
            <a:r>
              <a:rPr lang="ru-RU" dirty="0"/>
              <a:t> (</a:t>
            </a:r>
            <a:r>
              <a:rPr lang="ru-RU" dirty="0" err="1"/>
              <a:t>суф</a:t>
            </a:r>
            <a:r>
              <a:rPr lang="ru-RU" dirty="0"/>
              <a:t>.) Чатиться - общаться, вести беседу в чате (</a:t>
            </a:r>
            <a:r>
              <a:rPr lang="ru-RU" dirty="0" err="1"/>
              <a:t>суф</a:t>
            </a:r>
            <a:r>
              <a:rPr lang="ru-RU" dirty="0"/>
              <a:t>.) Постить – публиковать в интернете (прист.) Перепостить – разместить повторно пост (сообщение, заметку в интернете), обычно чужой с ссылкой на первоисточник (прист.) </a:t>
            </a:r>
            <a:r>
              <a:rPr lang="ru-RU" dirty="0" err="1"/>
              <a:t>Запостить</a:t>
            </a:r>
            <a:r>
              <a:rPr lang="ru-RU" dirty="0"/>
              <a:t> – опубликовать в интернете. Применяется по отношению как к собственно постам — верхним элементам иерархии сообщений в блогах, так и к </a:t>
            </a:r>
            <a:r>
              <a:rPr lang="ru-RU" dirty="0" err="1"/>
              <a:t>комментам</a:t>
            </a:r>
            <a:r>
              <a:rPr lang="ru-RU" dirty="0"/>
              <a:t>, форумным сообщениям, а также к любому тексту, в т.ч. статье, литературному произведению, а также изображению, видеофрагменту и пр. Банить - удалить игрока с сервера (</a:t>
            </a:r>
            <a:r>
              <a:rPr lang="ru-RU" dirty="0" err="1"/>
              <a:t>суф</a:t>
            </a:r>
            <a:r>
              <a:rPr lang="ru-RU" dirty="0"/>
              <a:t>) Лайкать - 1. Лайкать – любить, нравиться. 2. Лайкать – заносить в список избранного, отдавать предпочтение (в программах интернет-общения, некоторых блогах, на музыкальных, видео сайтах и т.п.) (</a:t>
            </a:r>
            <a:r>
              <a:rPr lang="ru-RU" dirty="0" err="1"/>
              <a:t>суф</a:t>
            </a:r>
            <a:r>
              <a:rPr lang="ru-RU" dirty="0"/>
              <a:t>.). </a:t>
            </a:r>
            <a:r>
              <a:rPr lang="ru-RU" dirty="0" err="1"/>
              <a:t>Коммент</a:t>
            </a:r>
            <a:r>
              <a:rPr lang="ru-RU" dirty="0"/>
              <a:t> – комментарий к к-л тексту, размещенный непосредственно рядом с этим текстом: в одной ветке блога или теме форума (</a:t>
            </a:r>
            <a:r>
              <a:rPr lang="ru-RU" dirty="0" err="1"/>
              <a:t>безаф</a:t>
            </a:r>
            <a:r>
              <a:rPr lang="ru-RU" dirty="0"/>
              <a:t>.). </a:t>
            </a:r>
            <a:r>
              <a:rPr lang="ru-RU" dirty="0" err="1"/>
              <a:t>Запаролить</a:t>
            </a:r>
            <a:r>
              <a:rPr lang="ru-RU" dirty="0"/>
              <a:t> (компьютер) - установить режим доступа к чему-либо по паролю (прист.-</a:t>
            </a:r>
            <a:r>
              <a:rPr lang="ru-RU" dirty="0" err="1"/>
              <a:t>суф</a:t>
            </a:r>
            <a:r>
              <a:rPr lang="ru-RU" dirty="0"/>
              <a:t>.) </a:t>
            </a:r>
            <a:r>
              <a:rPr lang="ru-RU" dirty="0" err="1"/>
              <a:t>Личка</a:t>
            </a:r>
            <a:r>
              <a:rPr lang="ru-RU" dirty="0"/>
              <a:t> - личное сообщение, которое адресуется только одному участнику форума или чата и может быть прочитано только им, в отличии от сообщений, отправленных в общий ля всех форум (чат) - «общак» (</a:t>
            </a:r>
            <a:r>
              <a:rPr lang="ru-RU" dirty="0" err="1"/>
              <a:t>суф</a:t>
            </a:r>
            <a:r>
              <a:rPr lang="ru-RU" dirty="0"/>
              <a:t>.)</a:t>
            </a:r>
          </a:p>
        </p:txBody>
      </p:sp>
    </p:spTree>
    <p:extLst>
      <p:ext uri="{BB962C8B-B14F-4D97-AF65-F5344CB8AC3E}">
        <p14:creationId xmlns:p14="http://schemas.microsoft.com/office/powerpoint/2010/main" val="40817037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682B7DA-A819-4574-8B98-A54FB8D8D0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345" y="207818"/>
            <a:ext cx="10910455" cy="5969145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63. 1) Прочитайте отрывок из записи в социальных сетях.</a:t>
            </a:r>
          </a:p>
          <a:p>
            <a:pPr marL="0" indent="0" algn="just">
              <a:buNone/>
            </a:pPr>
            <a:r>
              <a:rPr lang="ru-RU" dirty="0"/>
              <a:t> </a:t>
            </a:r>
            <a:r>
              <a:rPr lang="ru-RU" sz="4000" i="1" dirty="0"/>
              <a:t>Сейчас во всех соцсетях, в том числе в одноклассниках, в </a:t>
            </a:r>
            <a:r>
              <a:rPr lang="ru-RU" sz="4000" i="1" dirty="0" err="1"/>
              <a:t>фейсбуке</a:t>
            </a:r>
            <a:r>
              <a:rPr lang="ru-RU" sz="4000" i="1" dirty="0"/>
              <a:t>, в инстаграме, в </a:t>
            </a:r>
            <a:r>
              <a:rPr lang="ru-RU" sz="4000" i="1" dirty="0" err="1"/>
              <a:t>твиттере</a:t>
            </a:r>
            <a:r>
              <a:rPr lang="ru-RU" sz="4000" i="1" dirty="0"/>
              <a:t>, в </a:t>
            </a:r>
            <a:r>
              <a:rPr lang="ru-RU" sz="4000" i="1" dirty="0" err="1"/>
              <a:t>ВКонтакте</a:t>
            </a:r>
            <a:r>
              <a:rPr lang="ru-RU" sz="4000" i="1" dirty="0"/>
              <a:t>, вы можете использовать хештеги. Только не делайте их длинными типа #какяпровелсвоелето. Сочиняйте что-то более краткое: #ЛЮБЛЮЖИВОТНЫХ или #ясдрузьями. </a:t>
            </a:r>
          </a:p>
          <a:p>
            <a:pPr marL="0" indent="0">
              <a:buNone/>
            </a:pPr>
            <a:r>
              <a:rPr lang="ru-RU" b="1" dirty="0"/>
              <a:t>Как вы думаете, сколько здесь новых русских слов? Выпишите их и объясните, как они образованы. Используйте материалы рубрики «Лингвистические заметки».</a:t>
            </a:r>
          </a:p>
        </p:txBody>
      </p:sp>
    </p:spTree>
    <p:extLst>
      <p:ext uri="{BB962C8B-B14F-4D97-AF65-F5344CB8AC3E}">
        <p14:creationId xmlns:p14="http://schemas.microsoft.com/office/powerpoint/2010/main" val="38381617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C9BC01-828D-463C-AB4F-97D28BB8AD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Лингвистические заметки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56B914B-1A86-4DE7-A689-93504D6233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Считается, что в современной устно-письменной речи формируется своя система специфических «словесных знаков», к числу которых относятся не только разнообразные сочетания пунктуационных символов и смайлы, служащие для передачи эмоций, но и особые «слитные» слова, образованные слиянием словоформ и целых высказываний. По современным правилам русского правописания названия социальных сетей следует писать с прописной буквы и заключать в кавычки: «Фейсбук», «</a:t>
            </a:r>
            <a:r>
              <a:rPr lang="ru-RU" dirty="0" err="1"/>
              <a:t>ВКонтакте</a:t>
            </a:r>
            <a:r>
              <a:rPr lang="ru-RU" dirty="0"/>
              <a:t>», «Инстаграм». Однако в бытовом употреблении (при передаче на письме разговорной речи) допустимо написание строчными буквами без кавычек: пост в </a:t>
            </a:r>
            <a:r>
              <a:rPr lang="ru-RU" dirty="0" err="1"/>
              <a:t>фейсбуке</a:t>
            </a:r>
            <a:r>
              <a:rPr lang="ru-RU" dirty="0"/>
              <a:t>, рекламная ссылка из </a:t>
            </a:r>
            <a:r>
              <a:rPr lang="ru-RU" dirty="0" err="1"/>
              <a:t>гугла</a:t>
            </a:r>
            <a:r>
              <a:rPr lang="ru-RU" dirty="0"/>
              <a:t>, фото в инстаграме. </a:t>
            </a:r>
          </a:p>
        </p:txBody>
      </p:sp>
    </p:spTree>
    <p:extLst>
      <p:ext uri="{BB962C8B-B14F-4D97-AF65-F5344CB8AC3E}">
        <p14:creationId xmlns:p14="http://schemas.microsoft.com/office/powerpoint/2010/main" val="47748618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901</Words>
  <Application>Microsoft Office PowerPoint</Application>
  <PresentationFormat>Широкоэкранный</PresentationFormat>
  <Paragraphs>28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Тема Office</vt:lpstr>
      <vt:lpstr>Современные неологизмы и их группы по сфере употребления и стилистической окраске.</vt:lpstr>
      <vt:lpstr>Презентация PowerPoint</vt:lpstr>
      <vt:lpstr>Презентация PowerPoint</vt:lpstr>
      <vt:lpstr>Ответы</vt:lpstr>
      <vt:lpstr>Из истории языка</vt:lpstr>
      <vt:lpstr>Презентация PowerPoint</vt:lpstr>
      <vt:lpstr>Презентация PowerPoint</vt:lpstr>
      <vt:lpstr>Презентация PowerPoint</vt:lpstr>
      <vt:lpstr>Лингвистические заметки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Кристина</dc:creator>
  <cp:lastModifiedBy>Кристина</cp:lastModifiedBy>
  <cp:revision>2</cp:revision>
  <dcterms:created xsi:type="dcterms:W3CDTF">2020-11-18T17:49:55Z</dcterms:created>
  <dcterms:modified xsi:type="dcterms:W3CDTF">2020-11-18T18:01:48Z</dcterms:modified>
</cp:coreProperties>
</file>