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905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06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77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9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1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28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9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45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885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333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4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8EA70B-A172-40A4-B4DA-241D0B6F7477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2248512-1813-4A46-9151-BAA4142049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663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hard-copywriting.ru/copywriting-secrets/effective-text-part-2-practic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2E841-F4F6-4AA2-A458-68AFD41845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/>
              <a:t>Отзыв о любимом произведении </a:t>
            </a:r>
            <a:r>
              <a:rPr lang="ru-RU" sz="5400" dirty="0" err="1"/>
              <a:t>А.С.Пушкина</a:t>
            </a:r>
            <a:r>
              <a:rPr lang="ru-RU" dirty="0"/>
              <a:t>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E9B282D-F2DE-44F3-9286-4650B96E0F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397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50829F-A40E-45F4-A983-A31039E9B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Положительные отзывы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F0B03F-9584-45A3-A300-20478EC87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написать хороший отзыв о книге? Если произведение понравилось, то нет ничего проще. Мысли и эмоции переполняют, хочется признаться в любви и книге, и ее персонажам, и автору, который сотворил это чудо. И здесь, как ни странно, может помешать естественная стыдливость: читатель стесняется признаться в столь сильных чувствах, боится показаться глупым или слишком недалеким в глазах тех, кто не так высоко оценил данную работу.</a:t>
            </a:r>
          </a:p>
          <a:p>
            <a:r>
              <a:rPr lang="ru-RU" dirty="0"/>
              <a:t>Совет: перед тем как написать отзыв о книге, отбросьте в сторону всякое стеснение и сосредоточьтесь только на том, что действительно вам понравилось. У каждого читателя есть свои единомышленники, и им будет приятно прочитать положительную статью. А автору будет особенно приятно, это поможет ему понять, что он все делает правильно и у него есть своя аудитория.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060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871A7B-677E-4893-8ED2-C7746E0B6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Негативные отзывы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3E94C3-3BB2-421A-89C4-6128422B6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Перед тем как написать отзыв о прочитанной книге в негативном ключе, нужно проанализировать, что именно вызвало столь сильные отрицательные эмоции. Возможно, эта конкретная книга не предназначена для вас? Ведь многие авторы пишут для определенной публики, ориентируются на какой-то пол или возраст. Понятно, что мужчина, который зачитывается остросюжетными бандитскими детективами, слабо оценит женский любовный роман с элементами расследования, а взрослой женщине будут непонятны подростковые книги, которые она взяла почитать из-за навязчивой рекламы. Другой момент, который часто приводит к критике со стороны читателя – это обманутые ожидания. Часто бывает так, что заголовок и аннотация обещает одно, а на деле книга представляет собой что-то иное, при этом необязательно плохое. Однако почти в каждом произведении можно найти свои слабые и сильные стороны. Поэтому перед тем как написать отзыв о книге, хорошо продумайте: не стоит писать оскорбления, унижать автора или других читателей. Вместо того, чтобы оскорблять писателя, попробуйте рассказать максимально вежливо и корректно, в чем, по вашему мнению, он неправ (обычно это касается каких-то специфических тем и деталей), укажите на нелогичность действий персонажей, слабые места сюжета. Написать негативный отзыв так, чтобы даже поклонники книги были полностью с вами согласны, а автор поблагодарил за ценную критику – вот вершина мастерства!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78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5DC8B-0959-4554-A02E-CFE265A2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Зачем нужны отзывы?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C8CAF8-1FD1-4D6B-A61B-3804C4DB6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Отзывы — отличный способ расположить к Вам людей.</a:t>
            </a:r>
            <a:r>
              <a:rPr lang="ru-RU" dirty="0"/>
              <a:t> Когда Вы отзываетесь лестно о чьей-то работе, товаре, явлении и т.д., Вы располагаете к себе единомышленников и людей, вовлеченных в то, о чем Вы пишете.</a:t>
            </a:r>
          </a:p>
          <a:p>
            <a:r>
              <a:rPr lang="ru-RU" b="1" dirty="0"/>
              <a:t>Отзывам потребители склонны верить больше всего.</a:t>
            </a:r>
            <a:r>
              <a:rPr lang="ru-RU" dirty="0"/>
              <a:t> Никакие заверения на сайтах и в </a:t>
            </a:r>
            <a:r>
              <a:rPr lang="ru-RU" u="sng" dirty="0">
                <a:hlinkClick r:id="rId2" tooltip="Как написать эффективный продающий текст. Часть вторая. Практикум"/>
              </a:rPr>
              <a:t>продающих текстах</a:t>
            </a:r>
            <a:r>
              <a:rPr lang="ru-RU" dirty="0"/>
              <a:t> не сравнятся по своей убедительности с реальным отзывом.</a:t>
            </a:r>
          </a:p>
          <a:p>
            <a:r>
              <a:rPr lang="ru-RU" b="1" dirty="0"/>
              <a:t>Прежде чем что-либо купить, многие ищут отзывы о продукте или продавце.</a:t>
            </a:r>
            <a:r>
              <a:rPr lang="ru-RU" dirty="0"/>
              <a:t> Обратите внимание, многие люди покупают, основываясь на том, что говорят другие потребители.</a:t>
            </a:r>
          </a:p>
          <a:p>
            <a:r>
              <a:rPr lang="ru-RU" b="1" dirty="0"/>
              <a:t>Отзывы порождают дискуссию.</a:t>
            </a:r>
            <a:r>
              <a:rPr lang="ru-RU" dirty="0"/>
              <a:t> Конструктивный отзыв, инициирующий диалог, может здорово стимулировать активность в социальных сетях и блогах, на форумах и тематических порталах.</a:t>
            </a:r>
          </a:p>
          <a:p>
            <a:r>
              <a:rPr lang="ru-RU" b="1" dirty="0"/>
              <a:t>Люди склонны читать отзывы, даже если они не читают основной текст.</a:t>
            </a:r>
            <a:r>
              <a:rPr lang="ru-RU" dirty="0"/>
              <a:t> Разумеется, если эти отзывы им интересны. Для Вас — это мощнейший маркетинговый инструмент и мощный рычаг влияния.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29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8D1E1-1188-4CC9-A297-06AAB3BFE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 написать отзыв: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B1E4E3-155F-42F6-B5A1-8CCF46DFA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Шаг №1 (самый важный). Цель отзыва</a:t>
            </a:r>
          </a:p>
          <a:p>
            <a:pPr marL="0" indent="0">
              <a:buNone/>
            </a:pPr>
            <a:r>
              <a:rPr lang="ru-RU" dirty="0"/>
              <a:t>Если у Вашего отзыва нет цели, то толку от него мало. Поясню на примере. Допустим, у Вас есть своя фирма, и Вы хотите опубликовать отзывы довольных клиентов.</a:t>
            </a:r>
          </a:p>
          <a:p>
            <a:pPr marL="0" indent="0">
              <a:buNone/>
            </a:pPr>
            <a:r>
              <a:rPr lang="ru-RU" dirty="0"/>
              <a:t>Большинство допускает одну и ту же ошибку: публикуют отзывы, которые не имеют цели. Т.е. отзыв, написанный ради отзыва. Это неправильно.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965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79984EE-E8C0-4D51-91D9-F6B6037E9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315" y="488272"/>
            <a:ext cx="10497933" cy="5683928"/>
          </a:xfrm>
        </p:spPr>
        <p:txBody>
          <a:bodyPr/>
          <a:lstStyle/>
          <a:p>
            <a:r>
              <a:rPr lang="ru-RU" b="1" dirty="0"/>
              <a:t>Шаг №2. Язык целевой аудитории</a:t>
            </a:r>
          </a:p>
          <a:p>
            <a:pPr marL="0" indent="0">
              <a:buNone/>
            </a:pPr>
            <a:r>
              <a:rPr lang="ru-RU" dirty="0"/>
              <a:t>Когда Вы пишете отзыв на продукт, предназначенный для простых людей канцелярским языком — это плохо. Аналогично плохо и обратное. Эта типичная ошибка уже “спалила” не одну сотню горе-райтеров, которые привыкли писать универсальные отзывы “для всех”. Также плохо работают избитые клише.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737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7A794E8-62C9-476A-93E4-35049A873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682" y="745724"/>
            <a:ext cx="10524566" cy="54264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Шаг №3. Мотив</a:t>
            </a:r>
          </a:p>
          <a:p>
            <a:pPr marL="0" indent="0">
              <a:buNone/>
            </a:pPr>
            <a:r>
              <a:rPr lang="ru-RU" dirty="0"/>
              <a:t>Задумывались ли Вы когда-нибудь, почему люди, вообще, оставляют отзывы? Хотя, нет, спрошу иначе: почему люди не оставляют отзывы? Правильно, потому что им просто лень. Отсюда вывод: для того, чтобы человек оставил отзыв, у него должен быть какой-то мотив. Как правило, источниками мотивации являются три фактора:</a:t>
            </a:r>
          </a:p>
          <a:p>
            <a:r>
              <a:rPr lang="ru-RU" dirty="0"/>
              <a:t>Эмоции</a:t>
            </a:r>
          </a:p>
          <a:p>
            <a:r>
              <a:rPr lang="ru-RU" dirty="0"/>
              <a:t>Стремление к самовыражению</a:t>
            </a:r>
          </a:p>
          <a:p>
            <a:r>
              <a:rPr lang="ru-RU" dirty="0"/>
              <a:t>Проблема</a:t>
            </a:r>
          </a:p>
          <a:p>
            <a:r>
              <a:rPr lang="ru-RU" dirty="0"/>
              <a:t>Первый фактор вступает в силу, когда человек либо доволен, как слон, либо когда он вне себя от ярости, обиды или досады. Второй фактор включается, когда человек хочет самоутвердиться, проявив свои знания и опыт, поделившись информацией. Наконец, третий фактор вступает в силу, когда человек через отзыв хочет получить ответ на вопрос. Как правило, отзывы такого типа стимулируют дискуссию.</a:t>
            </a:r>
          </a:p>
          <a:p>
            <a:r>
              <a:rPr lang="ru-RU" dirty="0"/>
              <a:t>Когда Вы пишете естественный отзыв, мотив у Вас уже есть. Когда Вы пишете искусственный отзыв, например, потому что попросили или просто нужно написать, помните, что мотива у Вас нет и его нужно найти или сделать вид, что он есть. В противном случае правдоподобность такого отзыва будет страдать.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90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3950571-AC6E-4754-961E-38C752597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452" y="319596"/>
            <a:ext cx="10870796" cy="585260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Шаг №4. Эмоциональность отзыва</a:t>
            </a:r>
          </a:p>
          <a:p>
            <a:r>
              <a:rPr lang="ru-RU" dirty="0"/>
              <a:t>Из предыдущего шага Вы уже знаете, что эмоции — это один из мотивирующих факторов для написания отзыва. Эмоциональность условно можно разделить на три группы:</a:t>
            </a:r>
          </a:p>
          <a:p>
            <a:r>
              <a:rPr lang="ru-RU" dirty="0"/>
              <a:t>Положительная</a:t>
            </a:r>
          </a:p>
          <a:p>
            <a:r>
              <a:rPr lang="ru-RU" dirty="0"/>
              <a:t>Нейтральная</a:t>
            </a:r>
          </a:p>
          <a:p>
            <a:r>
              <a:rPr lang="ru-RU" dirty="0"/>
              <a:t>Отрицательная</a:t>
            </a:r>
          </a:p>
          <a:p>
            <a:r>
              <a:rPr lang="ru-RU" dirty="0"/>
              <a:t>Отзывы с нейтральной (объективной) окраской, как правило, пишутся под воздействием фактора самовыражения.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566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8A1A96-515D-4053-B33C-2EBD16D03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Шаг №5. Конкретика</a:t>
            </a:r>
          </a:p>
          <a:p>
            <a:r>
              <a:rPr lang="ru-RU" dirty="0"/>
              <a:t>Чем больше конкретики будет в отзыве, тем более правдоподобным он выглядит. Тем не менее, не стоит пускаться в крайности. Если есть реальные цифры, реальные достижения, все, что можно измерить, то присутствие таких данных будет только на пользу.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949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1B6D740-4388-4ED7-B053-197A50F9C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Шаг №6. Искренность</a:t>
            </a:r>
          </a:p>
          <a:p>
            <a:r>
              <a:rPr lang="ru-RU" dirty="0"/>
              <a:t>Последний шаг, но не по значению. Когда Вы пишете отзыв, постарайтесь сделать его искренним (или наполнить его искренностью, если Вы этот отзыв фабрикуете). Сказать по правде, это самый простой и в то же время, самый сложный шаг. Как его делать — решать уже Вам. Читатели чувствуют искренность, это та самая компонента, которая вызывает доверие. И именно поэтому гораздо лучше, когда отзывы пишут для вас реальные люди, поскольку настоящую искренность нельзя ничем заменить.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346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5779AB-3105-4DE8-9F3A-3E4AC32A6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14" y="0"/>
            <a:ext cx="12063185" cy="1609344"/>
          </a:xfrm>
        </p:spPr>
        <p:txBody>
          <a:bodyPr/>
          <a:lstStyle/>
          <a:p>
            <a:r>
              <a:rPr lang="ru-RU" dirty="0"/>
              <a:t>Какие вопросы мне помогут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CEAAFE-C3AB-4D60-A6F0-39412E831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51" y="1376039"/>
            <a:ext cx="10790897" cy="479616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  О чём эта книга?</a:t>
            </a:r>
          </a:p>
          <a:p>
            <a:r>
              <a:rPr lang="ru-RU" dirty="0"/>
              <a:t>·         Какова тема и основная мысль произведения?</a:t>
            </a:r>
          </a:p>
          <a:p>
            <a:r>
              <a:rPr lang="ru-RU" dirty="0"/>
              <a:t>·         Какие места в книге произвели на тебя наиболее сильное впечатление?</a:t>
            </a:r>
          </a:p>
          <a:p>
            <a:r>
              <a:rPr lang="ru-RU" dirty="0"/>
              <a:t>·         Как ты думаешь, почему автор выбрал именно это название для своего произведения?</a:t>
            </a:r>
          </a:p>
          <a:p>
            <a:r>
              <a:rPr lang="ru-RU" dirty="0"/>
              <a:t>·         Понравилась ли книга? Чем?</a:t>
            </a:r>
          </a:p>
          <a:p>
            <a:r>
              <a:rPr lang="ru-RU" dirty="0"/>
              <a:t>·         Кто из героев особенно понравился? Почему?</a:t>
            </a:r>
          </a:p>
          <a:p>
            <a:r>
              <a:rPr lang="ru-RU" dirty="0"/>
              <a:t>·         С кем из персонажей ты хотел бы подружиться? Почему?</a:t>
            </a:r>
          </a:p>
          <a:p>
            <a:r>
              <a:rPr lang="ru-RU" dirty="0"/>
              <a:t>·         Где и в какое время происходили события, описанные в книге?</a:t>
            </a:r>
          </a:p>
          <a:p>
            <a:r>
              <a:rPr lang="ru-RU" dirty="0"/>
              <a:t>·         О чём ты размышлял после прочтения книги?</a:t>
            </a:r>
          </a:p>
          <a:p>
            <a:r>
              <a:rPr lang="ru-RU" dirty="0"/>
              <a:t>·         Что тебе запомнилось, что показалось необычным?</a:t>
            </a:r>
          </a:p>
          <a:p>
            <a:r>
              <a:rPr lang="ru-RU" dirty="0"/>
              <a:t>·         Чем обогатила тебя книга? Над какими вопросами она заставила задуматься?</a:t>
            </a:r>
          </a:p>
          <a:p>
            <a:r>
              <a:rPr lang="ru-RU" dirty="0"/>
              <a:t>·         Чему научила тебя эта книга?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965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10</TotalTime>
  <Words>1198</Words>
  <Application>Microsoft Office PowerPoint</Application>
  <PresentationFormat>Широкоэкранный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Cambria</vt:lpstr>
      <vt:lpstr>Rockwell</vt:lpstr>
      <vt:lpstr>Rockwell Condensed</vt:lpstr>
      <vt:lpstr>Wingdings</vt:lpstr>
      <vt:lpstr>Дерево</vt:lpstr>
      <vt:lpstr>Отзыв о любимом произведении А.С.Пушкина. </vt:lpstr>
      <vt:lpstr>Зачем нужны отзывы?</vt:lpstr>
      <vt:lpstr>Как написать отзыв: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вопросы мне помогут</vt:lpstr>
      <vt:lpstr>Положительные отзывы </vt:lpstr>
      <vt:lpstr>Негативные отзывы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Отзыв о любимом произведении А.С.Пушкина.</dc:title>
  <dc:creator>Кристина Каштанова</dc:creator>
  <cp:lastModifiedBy>Кристина</cp:lastModifiedBy>
  <cp:revision>2</cp:revision>
  <dcterms:created xsi:type="dcterms:W3CDTF">2020-11-09T17:40:27Z</dcterms:created>
  <dcterms:modified xsi:type="dcterms:W3CDTF">2020-11-09T17:50:47Z</dcterms:modified>
</cp:coreProperties>
</file>