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428736"/>
            <a:ext cx="6172200" cy="151812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Обобщающий урок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 тему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3286124"/>
            <a:ext cx="4857784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«Страны Зарубежной Европы»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6215082"/>
            <a:ext cx="4312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Выполнила учитель высшей категории  МОУ СОШ 155</a:t>
            </a:r>
          </a:p>
          <a:p>
            <a:r>
              <a:rPr lang="ru-RU" sz="1200" dirty="0" smtClean="0"/>
              <a:t>Александровская И.Н.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142844" y="1071546"/>
            <a:ext cx="750099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	Главным районом добычи нефти в зарубежной Европе является: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Балтийское море</a:t>
            </a: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Северное море</a:t>
            </a: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Средиземное море</a:t>
            </a: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Черное море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Гонка за лидером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71472" y="785794"/>
            <a:ext cx="75724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	Расставьте страны Европы в порядке уменьшения численности их населения: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Болгария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ФРГ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Италия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Люксембург.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/>
          </a:p>
        </p:txBody>
      </p:sp>
      <p:pic>
        <p:nvPicPr>
          <p:cNvPr id="2458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850112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500034" y="928670"/>
            <a:ext cx="778674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	Выделите страну, имеющую многонациональный состав населения: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Великобритания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Исландия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Португалия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00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Чехия.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6318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57158" y="928670"/>
            <a:ext cx="678661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219075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60375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	Зарубежная Европа имеет высокий уровень развития:</a:t>
            </a:r>
            <a:endParaRPr lang="ru-RU" sz="2000" b="1" dirty="0" smtClean="0">
              <a:latin typeface="Arial" pitchFamily="34" charset="0"/>
            </a:endParaRPr>
          </a:p>
          <a:p>
            <a:pPr marL="0" lvl="0" indent="2190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0375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промышленности;</a:t>
            </a:r>
            <a:endParaRPr lang="ru-RU" sz="2000" b="1" dirty="0" smtClean="0">
              <a:latin typeface="Arial" pitchFamily="34" charset="0"/>
            </a:endParaRPr>
          </a:p>
          <a:p>
            <a:pPr marL="0" lvl="0" indent="2190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0375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промышленности и сельского хозяйства;</a:t>
            </a:r>
            <a:endParaRPr lang="ru-RU" sz="2000" b="1" dirty="0" smtClean="0">
              <a:latin typeface="Arial" pitchFamily="34" charset="0"/>
            </a:endParaRPr>
          </a:p>
          <a:p>
            <a:pPr marL="0" lvl="0" indent="2190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0375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промышленности, сельского хозяйства и непроизводственной сферы.</a:t>
            </a:r>
            <a:endParaRPr lang="ru-RU" sz="2000" b="1" dirty="0" smtClean="0">
              <a:latin typeface="Arial" pitchFamily="34" charset="0"/>
            </a:endParaRPr>
          </a:p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03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r>
              <a:rPr lang="ru-RU" dirty="0" smtClean="0"/>
              <a:t>6.	Приведите в соответствие регионы Европы и их типы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(</a:t>
            </a:r>
            <a:r>
              <a:rPr lang="ru-RU" dirty="0" smtClean="0"/>
              <a:t>1) </a:t>
            </a:r>
            <a:r>
              <a:rPr lang="ru-RU" dirty="0" smtClean="0"/>
              <a:t>Парижский                    (</a:t>
            </a:r>
            <a:r>
              <a:rPr lang="ru-RU" dirty="0" smtClean="0"/>
              <a:t>а) отсталый аграрный</a:t>
            </a:r>
          </a:p>
          <a:p>
            <a:pPr>
              <a:buNone/>
            </a:pPr>
            <a:r>
              <a:rPr lang="ru-RU" dirty="0" smtClean="0"/>
              <a:t>   (2</a:t>
            </a:r>
            <a:r>
              <a:rPr lang="ru-RU" dirty="0" smtClean="0"/>
              <a:t>) </a:t>
            </a:r>
            <a:r>
              <a:rPr lang="ru-RU" dirty="0" smtClean="0"/>
              <a:t>Рур                                  (</a:t>
            </a:r>
            <a:r>
              <a:rPr lang="ru-RU" dirty="0" smtClean="0"/>
              <a:t>б) </a:t>
            </a:r>
            <a:r>
              <a:rPr lang="ru-RU" dirty="0" err="1" smtClean="0"/>
              <a:t>старопромышленный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(3) Южная Италия             (в) высокоразвитый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467600" cy="7747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8596" y="2071678"/>
            <a:ext cx="3657600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(</a:t>
            </a:r>
            <a:r>
              <a:rPr lang="ru-RU" dirty="0" smtClean="0"/>
              <a:t>1)Североевропейский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(2)Среднеевропейский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(3</a:t>
            </a:r>
            <a:r>
              <a:rPr lang="ru-RU" dirty="0" smtClean="0"/>
              <a:t>) </a:t>
            </a:r>
            <a:r>
              <a:rPr lang="ru-RU" dirty="0" err="1" smtClean="0"/>
              <a:t>Южноевропейский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0" y="2071678"/>
            <a:ext cx="3657600" cy="4572000"/>
          </a:xfrm>
        </p:spPr>
        <p:txBody>
          <a:bodyPr/>
          <a:lstStyle/>
          <a:p>
            <a:r>
              <a:rPr lang="ru-RU" dirty="0" smtClean="0"/>
              <a:t>(а) зерновые, производство винограда, </a:t>
            </a:r>
            <a:r>
              <a:rPr lang="ru-RU" dirty="0" smtClean="0"/>
              <a:t>цитрусовых</a:t>
            </a:r>
            <a:endParaRPr lang="ru-RU" dirty="0" smtClean="0"/>
          </a:p>
          <a:p>
            <a:r>
              <a:rPr lang="ru-RU" dirty="0" smtClean="0"/>
              <a:t>(б</a:t>
            </a:r>
            <a:r>
              <a:rPr lang="ru-RU" dirty="0" smtClean="0"/>
              <a:t>) молочное </a:t>
            </a:r>
            <a:r>
              <a:rPr lang="ru-RU" dirty="0" smtClean="0"/>
              <a:t>животноводство</a:t>
            </a:r>
            <a:endParaRPr lang="ru-RU" dirty="0" smtClean="0"/>
          </a:p>
          <a:p>
            <a:r>
              <a:rPr lang="ru-RU" dirty="0" smtClean="0"/>
              <a:t>(в</a:t>
            </a:r>
            <a:r>
              <a:rPr lang="ru-RU" dirty="0" smtClean="0"/>
              <a:t>) молочно-мясное скотоводство, свиноводство и птицеводство.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071546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7.Приведите </a:t>
            </a:r>
            <a:r>
              <a:rPr lang="ru-RU" dirty="0" smtClean="0"/>
              <a:t>в  соответствие типы  сельского хозяйства и их специализацию: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Гонка за лидером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4282" y="928670"/>
            <a:ext cx="67866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2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	Крупнейший универсальный порт мира расположен на территории: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3225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Бельгии</a:t>
            </a: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3225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Великобритании</a:t>
            </a: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3225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Нидерландов</a:t>
            </a:r>
          </a:p>
          <a:p>
            <a:pPr marL="0" marR="0" lvl="0" indent="222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03225" algn="l"/>
              </a:tabLs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Франции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Гонка за лидером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85720" y="785794"/>
            <a:ext cx="80724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3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	Крупнейшей страной мира по количеству иностранных туристов является: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143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ФРГ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143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Испания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143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Италия</a:t>
            </a: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143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Франция.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6215106" cy="5089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85720" y="928670"/>
            <a:ext cx="828680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5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10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10.В последние годы экологическая обстановка в странах зарубежной Европы: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810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Улучшается</a:t>
            </a:r>
          </a:p>
          <a:p>
            <a:pPr marL="0" marR="0" lvl="0" indent="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810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не изменяется</a:t>
            </a:r>
          </a:p>
          <a:p>
            <a:pPr marL="0" marR="0" lvl="0" indent="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/>
              <a:tabLst>
                <a:tab pos="48101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ухудшается.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7032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93184"/>
            <a:ext cx="3143272" cy="2378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14422"/>
            <a:ext cx="387982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214818"/>
            <a:ext cx="428628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48" y="3571876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1)Норвегия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3714752"/>
            <a:ext cx="1705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2)Финляндия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357958"/>
            <a:ext cx="1298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3)Швеция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6318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4071966" cy="212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928670"/>
            <a:ext cx="3080568" cy="409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571876"/>
            <a:ext cx="3714756" cy="278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3071810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 Германия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5000636"/>
            <a:ext cx="1308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 Италия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6286520"/>
            <a:ext cx="1443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 Испания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4175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3652309" cy="226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929066"/>
            <a:ext cx="3935191" cy="254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428868"/>
            <a:ext cx="3571900" cy="24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3071810"/>
            <a:ext cx="1443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 Испания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6488668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2)Германия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4857760"/>
            <a:ext cx="1308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3)Италия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3786214" cy="273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928670"/>
            <a:ext cx="392906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000504"/>
            <a:ext cx="3595693" cy="244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71472" y="3571876"/>
            <a:ext cx="1244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1)Италия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500438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 Греция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6357958"/>
            <a:ext cx="1604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 Ирландия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3500462" cy="236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142984"/>
            <a:ext cx="411957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3714756" cy="238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034" y="3429000"/>
            <a:ext cx="138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1. Венгрия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3643314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2. Дания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6357958"/>
            <a:ext cx="1476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Румыния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3117051" cy="233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3286124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 Германия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3536151" cy="235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714488"/>
            <a:ext cx="4126496" cy="3038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34" y="6143644"/>
            <a:ext cx="1367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 Австрия</a:t>
            </a:r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4786322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3) Чехия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нужное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3787511" cy="2526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3455801" cy="511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256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42910" y="3500438"/>
            <a:ext cx="1417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1. Албания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6143644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2. Швейцария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6357958"/>
            <a:ext cx="1354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Австрия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5604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Гонка за лидером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7467600" cy="5188092"/>
          </a:xfrm>
        </p:spPr>
        <p:txBody>
          <a:bodyPr/>
          <a:lstStyle/>
          <a:p>
            <a:r>
              <a:rPr lang="ru-RU" dirty="0" smtClean="0"/>
              <a:t>1.	Приведите в соответствие страны Европы и их формы правления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(1) Австрия                (а)абсолютная </a:t>
            </a:r>
            <a:r>
              <a:rPr lang="ru-RU" dirty="0" smtClean="0"/>
              <a:t>монархия</a:t>
            </a:r>
            <a:endParaRPr lang="ru-RU" dirty="0" smtClean="0"/>
          </a:p>
          <a:p>
            <a:r>
              <a:rPr lang="ru-RU" dirty="0" smtClean="0"/>
              <a:t>(2) Гибралтар            (</a:t>
            </a:r>
            <a:r>
              <a:rPr lang="ru-RU" dirty="0" smtClean="0"/>
              <a:t>б) </a:t>
            </a:r>
            <a:r>
              <a:rPr lang="ru-RU" dirty="0" smtClean="0"/>
              <a:t>колония</a:t>
            </a:r>
          </a:p>
          <a:p>
            <a:r>
              <a:rPr lang="ru-RU" dirty="0" smtClean="0"/>
              <a:t>(3</a:t>
            </a:r>
            <a:r>
              <a:rPr lang="ru-RU" dirty="0" smtClean="0"/>
              <a:t>) </a:t>
            </a:r>
            <a:r>
              <a:rPr lang="ru-RU" dirty="0" smtClean="0"/>
              <a:t>Польша         (</a:t>
            </a:r>
            <a:r>
              <a:rPr lang="ru-RU" dirty="0" smtClean="0"/>
              <a:t>в) конституционная </a:t>
            </a:r>
            <a:r>
              <a:rPr lang="ru-RU" dirty="0" smtClean="0"/>
              <a:t>монархия</a:t>
            </a:r>
            <a:endParaRPr lang="ru-RU" dirty="0" smtClean="0"/>
          </a:p>
          <a:p>
            <a:r>
              <a:rPr lang="ru-RU" dirty="0" smtClean="0"/>
              <a:t>(4</a:t>
            </a:r>
            <a:r>
              <a:rPr lang="ru-RU" dirty="0" smtClean="0"/>
              <a:t>) Норвегия</a:t>
            </a:r>
            <a:r>
              <a:rPr lang="ru-RU" dirty="0" smtClean="0"/>
              <a:t>;              (</a:t>
            </a:r>
            <a:r>
              <a:rPr lang="ru-RU" dirty="0" smtClean="0"/>
              <a:t>г) республика.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</TotalTime>
  <Words>186</Words>
  <PresentationFormat>Экран (4:3)</PresentationFormat>
  <Paragraphs>96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Обобщающий урок  на тему</vt:lpstr>
      <vt:lpstr>Выбери нужное</vt:lpstr>
      <vt:lpstr>Выбери нужное</vt:lpstr>
      <vt:lpstr>Выбери нужное</vt:lpstr>
      <vt:lpstr>Выбери нужное</vt:lpstr>
      <vt:lpstr>Выбери нужное</vt:lpstr>
      <vt:lpstr>Выбери нужное</vt:lpstr>
      <vt:lpstr>Выбери нужное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  <vt:lpstr>Гонка за лидером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 на тему</dc:title>
  <cp:lastModifiedBy>Костя</cp:lastModifiedBy>
  <cp:revision>8</cp:revision>
  <dcterms:modified xsi:type="dcterms:W3CDTF">2011-06-01T11:57:00Z</dcterms:modified>
</cp:coreProperties>
</file>